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7" r:id="rId5"/>
  </p:sldMasterIdLst>
  <p:notesMasterIdLst>
    <p:notesMasterId r:id="rId71"/>
  </p:notesMasterIdLst>
  <p:handoutMasterIdLst>
    <p:handoutMasterId r:id="rId72"/>
  </p:handoutMasterIdLst>
  <p:sldIdLst>
    <p:sldId id="1661" r:id="rId6"/>
    <p:sldId id="2223" r:id="rId7"/>
    <p:sldId id="334" r:id="rId8"/>
    <p:sldId id="2224" r:id="rId9"/>
    <p:sldId id="2230" r:id="rId10"/>
    <p:sldId id="319" r:id="rId11"/>
    <p:sldId id="340" r:id="rId12"/>
    <p:sldId id="2208" r:id="rId13"/>
    <p:sldId id="2231" r:id="rId14"/>
    <p:sldId id="2248" r:id="rId15"/>
    <p:sldId id="2225" r:id="rId16"/>
    <p:sldId id="2249" r:id="rId17"/>
    <p:sldId id="2250" r:id="rId18"/>
    <p:sldId id="2251" r:id="rId19"/>
    <p:sldId id="2259" r:id="rId20"/>
    <p:sldId id="2265" r:id="rId21"/>
    <p:sldId id="2261" r:id="rId22"/>
    <p:sldId id="2262" r:id="rId23"/>
    <p:sldId id="2263" r:id="rId24"/>
    <p:sldId id="2240" r:id="rId25"/>
    <p:sldId id="2264" r:id="rId26"/>
    <p:sldId id="2242" r:id="rId27"/>
    <p:sldId id="2260" r:id="rId28"/>
    <p:sldId id="2266" r:id="rId29"/>
    <p:sldId id="2252" r:id="rId30"/>
    <p:sldId id="2253" r:id="rId31"/>
    <p:sldId id="2254" r:id="rId32"/>
    <p:sldId id="2255" r:id="rId33"/>
    <p:sldId id="2256" r:id="rId34"/>
    <p:sldId id="2257" r:id="rId35"/>
    <p:sldId id="2258" r:id="rId36"/>
    <p:sldId id="2267" r:id="rId37"/>
    <p:sldId id="2268" r:id="rId38"/>
    <p:sldId id="2269" r:id="rId39"/>
    <p:sldId id="2271" r:id="rId40"/>
    <p:sldId id="2270" r:id="rId41"/>
    <p:sldId id="2272" r:id="rId42"/>
    <p:sldId id="2273" r:id="rId43"/>
    <p:sldId id="2274" r:id="rId44"/>
    <p:sldId id="2275" r:id="rId45"/>
    <p:sldId id="2276" r:id="rId46"/>
    <p:sldId id="2278" r:id="rId47"/>
    <p:sldId id="2280" r:id="rId48"/>
    <p:sldId id="2281" r:id="rId49"/>
    <p:sldId id="2283" r:id="rId50"/>
    <p:sldId id="2285" r:id="rId51"/>
    <p:sldId id="2284" r:id="rId52"/>
    <p:sldId id="2289" r:id="rId53"/>
    <p:sldId id="2290" r:id="rId54"/>
    <p:sldId id="2295" r:id="rId55"/>
    <p:sldId id="2296" r:id="rId56"/>
    <p:sldId id="2292" r:id="rId57"/>
    <p:sldId id="2293" r:id="rId58"/>
    <p:sldId id="2286" r:id="rId59"/>
    <p:sldId id="2288" r:id="rId60"/>
    <p:sldId id="2298" r:id="rId61"/>
    <p:sldId id="2302" r:id="rId62"/>
    <p:sldId id="2299" r:id="rId63"/>
    <p:sldId id="2300" r:id="rId64"/>
    <p:sldId id="2301" r:id="rId65"/>
    <p:sldId id="2294" r:id="rId66"/>
    <p:sldId id="368" r:id="rId67"/>
    <p:sldId id="2291" r:id="rId68"/>
    <p:sldId id="256" r:id="rId69"/>
    <p:sldId id="2297" r:id="rId7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661"/>
            <p14:sldId id="2223"/>
            <p14:sldId id="334"/>
          </p14:sldIdLst>
        </p14:section>
        <p14:section name="Introduction to MS Flow" id="{7991B602-597C-4C1E-8EBD-83BD06ABBC91}">
          <p14:sldIdLst>
            <p14:sldId id="2224"/>
            <p14:sldId id="2230"/>
            <p14:sldId id="319"/>
            <p14:sldId id="340"/>
            <p14:sldId id="2208"/>
            <p14:sldId id="2231"/>
            <p14:sldId id="2248"/>
            <p14:sldId id="2225"/>
            <p14:sldId id="2249"/>
            <p14:sldId id="2250"/>
            <p14:sldId id="2251"/>
          </p14:sldIdLst>
        </p14:section>
        <p14:section name="Introduction to BPF" id="{3F30F3EA-A5A5-4FD6-87A5-E45BFE2DFB5F}">
          <p14:sldIdLst>
            <p14:sldId id="2259"/>
            <p14:sldId id="2265"/>
            <p14:sldId id="2261"/>
            <p14:sldId id="2262"/>
            <p14:sldId id="2263"/>
            <p14:sldId id="2240"/>
            <p14:sldId id="2264"/>
            <p14:sldId id="2242"/>
            <p14:sldId id="2260"/>
            <p14:sldId id="2266"/>
          </p14:sldIdLst>
        </p14:section>
        <p14:section name="Building Flows" id="{528EC5CE-393F-4EA5-9387-963BE24CF98C}">
          <p14:sldIdLst>
            <p14:sldId id="2252"/>
            <p14:sldId id="2253"/>
            <p14:sldId id="2254"/>
            <p14:sldId id="2255"/>
            <p14:sldId id="2256"/>
            <p14:sldId id="2257"/>
            <p14:sldId id="2258"/>
            <p14:sldId id="2267"/>
          </p14:sldIdLst>
        </p14:section>
        <p14:section name="Patterns" id="{6B4D36C8-D91B-4947-8025-C4FDB93A9725}">
          <p14:sldIdLst>
            <p14:sldId id="2268"/>
            <p14:sldId id="2269"/>
            <p14:sldId id="2271"/>
            <p14:sldId id="2270"/>
            <p14:sldId id="2272"/>
            <p14:sldId id="2273"/>
            <p14:sldId id="2274"/>
            <p14:sldId id="2275"/>
            <p14:sldId id="2276"/>
            <p14:sldId id="2278"/>
            <p14:sldId id="2280"/>
            <p14:sldId id="2281"/>
            <p14:sldId id="2283"/>
            <p14:sldId id="2285"/>
            <p14:sldId id="2284"/>
            <p14:sldId id="2289"/>
            <p14:sldId id="2290"/>
            <p14:sldId id="2295"/>
            <p14:sldId id="2296"/>
            <p14:sldId id="2292"/>
            <p14:sldId id="2293"/>
            <p14:sldId id="2286"/>
          </p14:sldIdLst>
        </p14:section>
        <p14:section name="Debugging and errors" id="{E690513D-3D20-4F9D-AE6D-25D1CD981366}">
          <p14:sldIdLst>
            <p14:sldId id="2288"/>
            <p14:sldId id="2298"/>
            <p14:sldId id="2302"/>
            <p14:sldId id="2299"/>
            <p14:sldId id="2300"/>
            <p14:sldId id="2301"/>
            <p14:sldId id="2294"/>
          </p14:sldIdLst>
        </p14:section>
        <p14:section name="Closing" id="{6B58777D-C4A4-4857-9B88-8D72AF7F3993}">
          <p14:sldIdLst>
            <p14:sldId id="368"/>
            <p14:sldId id="2291"/>
            <p14:sldId id="256"/>
            <p14:sldId id="2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A"/>
    <a:srgbClr val="FFFFFF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74088" autoAdjust="0"/>
  </p:normalViewPr>
  <p:slideViewPr>
    <p:cSldViewPr snapToGrid="0">
      <p:cViewPr varScale="1">
        <p:scale>
          <a:sx n="79" d="100"/>
          <a:sy n="79" d="100"/>
        </p:scale>
        <p:origin x="972" y="7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 Luca" userId="4eca313d-cc77-48bd-9230-05bd61c5e423" providerId="ADAL" clId="{1993B43F-557A-45F8-A0DF-49301D83F3AA}"/>
    <pc:docChg chg="undo custSel addSld delSld modSld sldOrd modMainMaster delSection modSection">
      <pc:chgData name="serge Luca" userId="4eca313d-cc77-48bd-9230-05bd61c5e423" providerId="ADAL" clId="{1993B43F-557A-45F8-A0DF-49301D83F3AA}" dt="2018-07-12T12:34:26.611" v="5118" actId="20577"/>
      <pc:docMkLst>
        <pc:docMk/>
      </pc:docMkLst>
      <pc:sldChg chg="modSp">
        <pc:chgData name="serge Luca" userId="4eca313d-cc77-48bd-9230-05bd61c5e423" providerId="ADAL" clId="{1993B43F-557A-45F8-A0DF-49301D83F3AA}" dt="2018-07-08T12:54:25.699" v="4697" actId="1076"/>
        <pc:sldMkLst>
          <pc:docMk/>
          <pc:sldMk cId="643859817" sldId="334"/>
        </pc:sldMkLst>
        <pc:spChg chg="mod">
          <ac:chgData name="serge Luca" userId="4eca313d-cc77-48bd-9230-05bd61c5e423" providerId="ADAL" clId="{1993B43F-557A-45F8-A0DF-49301D83F3AA}" dt="2018-07-08T12:54:25.699" v="4697" actId="1076"/>
          <ac:spMkLst>
            <pc:docMk/>
            <pc:sldMk cId="643859817" sldId="334"/>
            <ac:spMk id="32" creationId="{00000000-0000-0000-0000-000000000000}"/>
          </ac:spMkLst>
        </pc:spChg>
        <pc:spChg chg="mod">
          <ac:chgData name="serge Luca" userId="4eca313d-cc77-48bd-9230-05bd61c5e423" providerId="ADAL" clId="{1993B43F-557A-45F8-A0DF-49301D83F3AA}" dt="2018-07-08T12:54:06.521" v="4693" actId="108"/>
          <ac:spMkLst>
            <pc:docMk/>
            <pc:sldMk cId="643859817" sldId="334"/>
            <ac:spMk id="34" creationId="{00000000-0000-0000-0000-000000000000}"/>
          </ac:spMkLst>
        </pc:spChg>
        <pc:spChg chg="mod">
          <ac:chgData name="serge Luca" userId="4eca313d-cc77-48bd-9230-05bd61c5e423" providerId="ADAL" clId="{1993B43F-557A-45F8-A0DF-49301D83F3AA}" dt="2018-07-08T12:54:02.835" v="4692" actId="1076"/>
          <ac:spMkLst>
            <pc:docMk/>
            <pc:sldMk cId="643859817" sldId="334"/>
            <ac:spMk id="36" creationId="{00000000-0000-0000-0000-000000000000}"/>
          </ac:spMkLst>
        </pc:spChg>
        <pc:spChg chg="mod">
          <ac:chgData name="serge Luca" userId="4eca313d-cc77-48bd-9230-05bd61c5e423" providerId="ADAL" clId="{1993B43F-557A-45F8-A0DF-49301D83F3AA}" dt="2018-07-08T12:53:44.529" v="4688" actId="108"/>
          <ac:spMkLst>
            <pc:docMk/>
            <pc:sldMk cId="643859817" sldId="334"/>
            <ac:spMk id="38" creationId="{00000000-0000-0000-0000-000000000000}"/>
          </ac:spMkLst>
        </pc:spChg>
        <pc:spChg chg="mod">
          <ac:chgData name="serge Luca" userId="4eca313d-cc77-48bd-9230-05bd61c5e423" providerId="ADAL" clId="{1993B43F-557A-45F8-A0DF-49301D83F3AA}" dt="2018-07-08T12:53:40.615" v="4687" actId="108"/>
          <ac:spMkLst>
            <pc:docMk/>
            <pc:sldMk cId="643859817" sldId="334"/>
            <ac:spMk id="40" creationId="{00000000-0000-0000-0000-000000000000}"/>
          </ac:spMkLst>
        </pc:spChg>
        <pc:spChg chg="mod">
          <ac:chgData name="serge Luca" userId="4eca313d-cc77-48bd-9230-05bd61c5e423" providerId="ADAL" clId="{1993B43F-557A-45F8-A0DF-49301D83F3AA}" dt="2018-07-08T12:53:27.829" v="4685" actId="207"/>
          <ac:spMkLst>
            <pc:docMk/>
            <pc:sldMk cId="643859817" sldId="334"/>
            <ac:spMk id="42" creationId="{00000000-0000-0000-0000-000000000000}"/>
          </ac:spMkLst>
        </pc:spChg>
      </pc:sldChg>
      <pc:sldChg chg="addSp modSp">
        <pc:chgData name="serge Luca" userId="4eca313d-cc77-48bd-9230-05bd61c5e423" providerId="ADAL" clId="{1993B43F-557A-45F8-A0DF-49301D83F3AA}" dt="2018-07-06T11:20:17.364" v="37" actId="1076"/>
        <pc:sldMkLst>
          <pc:docMk/>
          <pc:sldMk cId="1795078537" sldId="1661"/>
        </pc:sldMkLst>
        <pc:spChg chg="add mod">
          <ac:chgData name="serge Luca" userId="4eca313d-cc77-48bd-9230-05bd61c5e423" providerId="ADAL" clId="{1993B43F-557A-45F8-A0DF-49301D83F3AA}" dt="2018-07-06T11:20:17.364" v="37" actId="1076"/>
          <ac:spMkLst>
            <pc:docMk/>
            <pc:sldMk cId="1795078537" sldId="1661"/>
            <ac:spMk id="2" creationId="{C6219792-10EB-489B-8B8D-30B0999DBA64}"/>
          </ac:spMkLst>
        </pc:spChg>
      </pc:sldChg>
      <pc:sldChg chg="modSp">
        <pc:chgData name="serge Luca" userId="4eca313d-cc77-48bd-9230-05bd61c5e423" providerId="ADAL" clId="{1993B43F-557A-45F8-A0DF-49301D83F3AA}" dt="2018-07-08T12:46:53.716" v="4534" actId="20577"/>
        <pc:sldMkLst>
          <pc:docMk/>
          <pc:sldMk cId="3263957027" sldId="2223"/>
        </pc:sldMkLst>
        <pc:spChg chg="mod">
          <ac:chgData name="serge Luca" userId="4eca313d-cc77-48bd-9230-05bd61c5e423" providerId="ADAL" clId="{1993B43F-557A-45F8-A0DF-49301D83F3AA}" dt="2018-07-08T12:46:53.716" v="4534" actId="20577"/>
          <ac:spMkLst>
            <pc:docMk/>
            <pc:sldMk cId="3263957027" sldId="2223"/>
            <ac:spMk id="3" creationId="{8DE63FCA-A8AC-4E6C-A7DF-C6B74802937F}"/>
          </ac:spMkLst>
        </pc:spChg>
      </pc:sldChg>
      <pc:sldChg chg="modAnim">
        <pc:chgData name="serge Luca" userId="4eca313d-cc77-48bd-9230-05bd61c5e423" providerId="ADAL" clId="{1993B43F-557A-45F8-A0DF-49301D83F3AA}" dt="2018-07-06T14:09:46.038" v="2797" actId="20577"/>
        <pc:sldMkLst>
          <pc:docMk/>
          <pc:sldMk cId="3261141093" sldId="2231"/>
        </pc:sldMkLst>
      </pc:sldChg>
      <pc:sldChg chg="modNotesTx">
        <pc:chgData name="serge Luca" userId="4eca313d-cc77-48bd-9230-05bd61c5e423" providerId="ADAL" clId="{1993B43F-557A-45F8-A0DF-49301D83F3AA}" dt="2018-07-08T14:58:47.678" v="4997" actId="20577"/>
        <pc:sldMkLst>
          <pc:docMk/>
          <pc:sldMk cId="1301148147" sldId="2240"/>
        </pc:sldMkLst>
      </pc:sldChg>
      <pc:sldChg chg="modNotesTx">
        <pc:chgData name="serge Luca" userId="4eca313d-cc77-48bd-9230-05bd61c5e423" providerId="ADAL" clId="{1993B43F-557A-45F8-A0DF-49301D83F3AA}" dt="2018-07-08T14:58:00.167" v="4937" actId="20577"/>
        <pc:sldMkLst>
          <pc:docMk/>
          <pc:sldMk cId="917029804" sldId="2242"/>
        </pc:sldMkLst>
      </pc:sldChg>
      <pc:sldChg chg="modNotesTx">
        <pc:chgData name="serge Luca" userId="4eca313d-cc77-48bd-9230-05bd61c5e423" providerId="ADAL" clId="{1993B43F-557A-45F8-A0DF-49301D83F3AA}" dt="2018-07-08T14:59:39.501" v="5012" actId="6549"/>
        <pc:sldMkLst>
          <pc:docMk/>
          <pc:sldMk cId="3931006255" sldId="2251"/>
        </pc:sldMkLst>
      </pc:sldChg>
      <pc:sldChg chg="modSp modNotesTx">
        <pc:chgData name="serge Luca" userId="4eca313d-cc77-48bd-9230-05bd61c5e423" providerId="ADAL" clId="{1993B43F-557A-45F8-A0DF-49301D83F3AA}" dt="2018-07-08T14:59:07.391" v="5011" actId="20577"/>
        <pc:sldMkLst>
          <pc:docMk/>
          <pc:sldMk cId="610134015" sldId="2260"/>
        </pc:sldMkLst>
        <pc:spChg chg="mod">
          <ac:chgData name="serge Luca" userId="4eca313d-cc77-48bd-9230-05bd61c5e423" providerId="ADAL" clId="{1993B43F-557A-45F8-A0DF-49301D83F3AA}" dt="2018-07-08T14:58:18.751" v="4942" actId="20577"/>
          <ac:spMkLst>
            <pc:docMk/>
            <pc:sldMk cId="610134015" sldId="2260"/>
            <ac:spMk id="2" creationId="{0463F33A-05C1-4E19-B3F9-6F9A01236F7F}"/>
          </ac:spMkLst>
        </pc:spChg>
      </pc:sldChg>
      <pc:sldChg chg="modNotesTx">
        <pc:chgData name="serge Luca" userId="4eca313d-cc77-48bd-9230-05bd61c5e423" providerId="ADAL" clId="{1993B43F-557A-45F8-A0DF-49301D83F3AA}" dt="2018-07-08T14:57:33.143" v="4934" actId="20577"/>
        <pc:sldMkLst>
          <pc:docMk/>
          <pc:sldMk cId="2384124090" sldId="2263"/>
        </pc:sldMkLst>
      </pc:sldChg>
      <pc:sldChg chg="modSp">
        <pc:chgData name="serge Luca" userId="4eca313d-cc77-48bd-9230-05bd61c5e423" providerId="ADAL" clId="{1993B43F-557A-45F8-A0DF-49301D83F3AA}" dt="2018-07-06T14:01:08.365" v="2768" actId="20577"/>
        <pc:sldMkLst>
          <pc:docMk/>
          <pc:sldMk cId="692163394" sldId="2264"/>
        </pc:sldMkLst>
        <pc:spChg chg="mod">
          <ac:chgData name="serge Luca" userId="4eca313d-cc77-48bd-9230-05bd61c5e423" providerId="ADAL" clId="{1993B43F-557A-45F8-A0DF-49301D83F3AA}" dt="2018-07-06T14:01:08.365" v="2768" actId="20577"/>
          <ac:spMkLst>
            <pc:docMk/>
            <pc:sldMk cId="692163394" sldId="2264"/>
            <ac:spMk id="2" creationId="{513B17EF-DD50-47B6-A9D5-22FC8649F2BC}"/>
          </ac:spMkLst>
        </pc:spChg>
      </pc:sldChg>
      <pc:sldChg chg="modSp">
        <pc:chgData name="serge Luca" userId="4eca313d-cc77-48bd-9230-05bd61c5e423" providerId="ADAL" clId="{1993B43F-557A-45F8-A0DF-49301D83F3AA}" dt="2018-07-06T14:02:20.868" v="2787" actId="692"/>
        <pc:sldMkLst>
          <pc:docMk/>
          <pc:sldMk cId="1230160241" sldId="2266"/>
        </pc:sldMkLst>
        <pc:cxnChg chg="mod">
          <ac:chgData name="serge Luca" userId="4eca313d-cc77-48bd-9230-05bd61c5e423" providerId="ADAL" clId="{1993B43F-557A-45F8-A0DF-49301D83F3AA}" dt="2018-07-06T14:02:20.868" v="2787" actId="692"/>
          <ac:cxnSpMkLst>
            <pc:docMk/>
            <pc:sldMk cId="1230160241" sldId="2266"/>
            <ac:cxnSpMk id="7" creationId="{D9599224-02B2-46B5-BAE0-778B85884BB4}"/>
          </ac:cxnSpMkLst>
        </pc:cxnChg>
      </pc:sldChg>
      <pc:sldChg chg="addSp modSp add modNotesTx">
        <pc:chgData name="serge Luca" userId="4eca313d-cc77-48bd-9230-05bd61c5e423" providerId="ADAL" clId="{1993B43F-557A-45F8-A0DF-49301D83F3AA}" dt="2018-07-06T11:34:26.794" v="500" actId="6549"/>
        <pc:sldMkLst>
          <pc:docMk/>
          <pc:sldMk cId="782409167" sldId="2269"/>
        </pc:sldMkLst>
        <pc:spChg chg="mod">
          <ac:chgData name="serge Luca" userId="4eca313d-cc77-48bd-9230-05bd61c5e423" providerId="ADAL" clId="{1993B43F-557A-45F8-A0DF-49301D83F3AA}" dt="2018-07-06T11:32:59.386" v="394" actId="1076"/>
          <ac:spMkLst>
            <pc:docMk/>
            <pc:sldMk cId="782409167" sldId="2269"/>
            <ac:spMk id="2" creationId="{ED032EFD-1CD7-47B8-A824-5B61D1BD4EBC}"/>
          </ac:spMkLst>
        </pc:spChg>
        <pc:spChg chg="mod">
          <ac:chgData name="serge Luca" userId="4eca313d-cc77-48bd-9230-05bd61c5e423" providerId="ADAL" clId="{1993B43F-557A-45F8-A0DF-49301D83F3AA}" dt="2018-07-06T11:33:03.527" v="395" actId="1076"/>
          <ac:spMkLst>
            <pc:docMk/>
            <pc:sldMk cId="782409167" sldId="2269"/>
            <ac:spMk id="3" creationId="{33F49DDD-D387-4BDE-959C-C4C1248897C4}"/>
          </ac:spMkLst>
        </pc:spChg>
        <pc:picChg chg="add mod">
          <ac:chgData name="serge Luca" userId="4eca313d-cc77-48bd-9230-05bd61c5e423" providerId="ADAL" clId="{1993B43F-557A-45F8-A0DF-49301D83F3AA}" dt="2018-07-06T11:33:06.910" v="396" actId="1076"/>
          <ac:picMkLst>
            <pc:docMk/>
            <pc:sldMk cId="782409167" sldId="2269"/>
            <ac:picMk id="4" creationId="{FA6D6D84-11F0-4811-A1AA-92BFB97B58E1}"/>
          </ac:picMkLst>
        </pc:picChg>
      </pc:sldChg>
      <pc:sldChg chg="addSp modSp add ord modNotesTx">
        <pc:chgData name="serge Luca" userId="4eca313d-cc77-48bd-9230-05bd61c5e423" providerId="ADAL" clId="{1993B43F-557A-45F8-A0DF-49301D83F3AA}" dt="2018-07-06T11:46:25.306" v="1261" actId="20577"/>
        <pc:sldMkLst>
          <pc:docMk/>
          <pc:sldMk cId="2085625715" sldId="2270"/>
        </pc:sldMkLst>
        <pc:spChg chg="mod">
          <ac:chgData name="serge Luca" userId="4eca313d-cc77-48bd-9230-05bd61c5e423" providerId="ADAL" clId="{1993B43F-557A-45F8-A0DF-49301D83F3AA}" dt="2018-07-06T11:25:17.306" v="79" actId="20577"/>
          <ac:spMkLst>
            <pc:docMk/>
            <pc:sldMk cId="2085625715" sldId="2270"/>
            <ac:spMk id="2" creationId="{81C0D02A-0E8D-477E-95D6-5DEA4D230307}"/>
          </ac:spMkLst>
        </pc:spChg>
        <pc:spChg chg="mod">
          <ac:chgData name="serge Luca" userId="4eca313d-cc77-48bd-9230-05bd61c5e423" providerId="ADAL" clId="{1993B43F-557A-45F8-A0DF-49301D83F3AA}" dt="2018-07-06T11:46:25.306" v="1261" actId="20577"/>
          <ac:spMkLst>
            <pc:docMk/>
            <pc:sldMk cId="2085625715" sldId="2270"/>
            <ac:spMk id="3" creationId="{2021439E-1834-4C1B-A270-4F74E8B8D745}"/>
          </ac:spMkLst>
        </pc:spChg>
        <pc:picChg chg="add mod">
          <ac:chgData name="serge Luca" userId="4eca313d-cc77-48bd-9230-05bd61c5e423" providerId="ADAL" clId="{1993B43F-557A-45F8-A0DF-49301D83F3AA}" dt="2018-07-06T11:46:08.230" v="1225" actId="14100"/>
          <ac:picMkLst>
            <pc:docMk/>
            <pc:sldMk cId="2085625715" sldId="2270"/>
            <ac:picMk id="4" creationId="{20161954-7C1B-4F9D-B096-12E290781878}"/>
          </ac:picMkLst>
        </pc:picChg>
      </pc:sldChg>
      <pc:sldChg chg="addSp modSp add modNotesTx">
        <pc:chgData name="serge Luca" userId="4eca313d-cc77-48bd-9230-05bd61c5e423" providerId="ADAL" clId="{1993B43F-557A-45F8-A0DF-49301D83F3AA}" dt="2018-07-06T11:29:53.552" v="386" actId="1076"/>
        <pc:sldMkLst>
          <pc:docMk/>
          <pc:sldMk cId="3938058001" sldId="2271"/>
        </pc:sldMkLst>
        <pc:spChg chg="mod">
          <ac:chgData name="serge Luca" userId="4eca313d-cc77-48bd-9230-05bd61c5e423" providerId="ADAL" clId="{1993B43F-557A-45F8-A0DF-49301D83F3AA}" dt="2018-07-06T11:25:31.840" v="91" actId="20577"/>
          <ac:spMkLst>
            <pc:docMk/>
            <pc:sldMk cId="3938058001" sldId="2271"/>
            <ac:spMk id="2" creationId="{2DDF0773-625F-4448-8D80-AE8BD898758C}"/>
          </ac:spMkLst>
        </pc:spChg>
        <pc:spChg chg="mod">
          <ac:chgData name="serge Luca" userId="4eca313d-cc77-48bd-9230-05bd61c5e423" providerId="ADAL" clId="{1993B43F-557A-45F8-A0DF-49301D83F3AA}" dt="2018-07-06T11:29:48.306" v="385" actId="20577"/>
          <ac:spMkLst>
            <pc:docMk/>
            <pc:sldMk cId="3938058001" sldId="2271"/>
            <ac:spMk id="3" creationId="{B2FA4707-2A1C-48ED-AF6D-A6B4EDAE0E1B}"/>
          </ac:spMkLst>
        </pc:spChg>
        <pc:picChg chg="add mod">
          <ac:chgData name="serge Luca" userId="4eca313d-cc77-48bd-9230-05bd61c5e423" providerId="ADAL" clId="{1993B43F-557A-45F8-A0DF-49301D83F3AA}" dt="2018-07-06T11:29:53.552" v="386" actId="1076"/>
          <ac:picMkLst>
            <pc:docMk/>
            <pc:sldMk cId="3938058001" sldId="2271"/>
            <ac:picMk id="4" creationId="{2BCC4E0A-0D42-414C-B776-6AC60E939920}"/>
          </ac:picMkLst>
        </pc:picChg>
      </pc:sldChg>
      <pc:sldChg chg="modSp modNotesTx">
        <pc:chgData name="serge Luca" userId="4eca313d-cc77-48bd-9230-05bd61c5e423" providerId="ADAL" clId="{1993B43F-557A-45F8-A0DF-49301D83F3AA}" dt="2018-07-06T14:07:34.514" v="2788" actId="122"/>
        <pc:sldMkLst>
          <pc:docMk/>
          <pc:sldMk cId="2321468577" sldId="2272"/>
        </pc:sldMkLst>
        <pc:spChg chg="mod">
          <ac:chgData name="serge Luca" userId="4eca313d-cc77-48bd-9230-05bd61c5e423" providerId="ADAL" clId="{1993B43F-557A-45F8-A0DF-49301D83F3AA}" dt="2018-07-06T14:07:34.514" v="2788" actId="122"/>
          <ac:spMkLst>
            <pc:docMk/>
            <pc:sldMk cId="2321468577" sldId="2272"/>
            <ac:spMk id="2" creationId="{A8E327FF-293E-4F37-B410-BDB19F4EF0FD}"/>
          </ac:spMkLst>
        </pc:spChg>
      </pc:sldChg>
      <pc:sldChg chg="modSp modNotesTx">
        <pc:chgData name="serge Luca" userId="4eca313d-cc77-48bd-9230-05bd61c5e423" providerId="ADAL" clId="{1993B43F-557A-45F8-A0DF-49301D83F3AA}" dt="2018-07-06T14:07:43.636" v="2789" actId="122"/>
        <pc:sldMkLst>
          <pc:docMk/>
          <pc:sldMk cId="307494186" sldId="2273"/>
        </pc:sldMkLst>
        <pc:spChg chg="mod">
          <ac:chgData name="serge Luca" userId="4eca313d-cc77-48bd-9230-05bd61c5e423" providerId="ADAL" clId="{1993B43F-557A-45F8-A0DF-49301D83F3AA}" dt="2018-07-06T14:07:43.636" v="2789" actId="122"/>
          <ac:spMkLst>
            <pc:docMk/>
            <pc:sldMk cId="307494186" sldId="2273"/>
            <ac:spMk id="2" creationId="{A8E327FF-293E-4F37-B410-BDB19F4EF0FD}"/>
          </ac:spMkLst>
        </pc:spChg>
      </pc:sldChg>
      <pc:sldChg chg="addSp delSp modSp modNotesTx">
        <pc:chgData name="serge Luca" userId="4eca313d-cc77-48bd-9230-05bd61c5e423" providerId="ADAL" clId="{1993B43F-557A-45F8-A0DF-49301D83F3AA}" dt="2018-07-06T12:19:34.460" v="1533" actId="20577"/>
        <pc:sldMkLst>
          <pc:docMk/>
          <pc:sldMk cId="1866477128" sldId="2274"/>
        </pc:sldMkLst>
        <pc:spChg chg="mod">
          <ac:chgData name="serge Luca" userId="4eca313d-cc77-48bd-9230-05bd61c5e423" providerId="ADAL" clId="{1993B43F-557A-45F8-A0DF-49301D83F3AA}" dt="2018-07-06T12:18:18.413" v="1416" actId="20577"/>
          <ac:spMkLst>
            <pc:docMk/>
            <pc:sldMk cId="1866477128" sldId="2274"/>
            <ac:spMk id="2" creationId="{ED032EFD-1CD7-47B8-A824-5B61D1BD4EBC}"/>
          </ac:spMkLst>
        </pc:spChg>
        <pc:spChg chg="mod">
          <ac:chgData name="serge Luca" userId="4eca313d-cc77-48bd-9230-05bd61c5e423" providerId="ADAL" clId="{1993B43F-557A-45F8-A0DF-49301D83F3AA}" dt="2018-07-06T11:58:44.780" v="1391" actId="5793"/>
          <ac:spMkLst>
            <pc:docMk/>
            <pc:sldMk cId="1866477128" sldId="2274"/>
            <ac:spMk id="3" creationId="{33F49DDD-D387-4BDE-959C-C4C1248897C4}"/>
          </ac:spMkLst>
        </pc:spChg>
        <pc:picChg chg="del">
          <ac:chgData name="serge Luca" userId="4eca313d-cc77-48bd-9230-05bd61c5e423" providerId="ADAL" clId="{1993B43F-557A-45F8-A0DF-49301D83F3AA}" dt="2018-07-06T11:58:03.003" v="1379" actId="478"/>
          <ac:picMkLst>
            <pc:docMk/>
            <pc:sldMk cId="1866477128" sldId="2274"/>
            <ac:picMk id="4" creationId="{FA6D6D84-11F0-4811-A1AA-92BFB97B58E1}"/>
          </ac:picMkLst>
        </pc:picChg>
        <pc:picChg chg="add mod">
          <ac:chgData name="serge Luca" userId="4eca313d-cc77-48bd-9230-05bd61c5e423" providerId="ADAL" clId="{1993B43F-557A-45F8-A0DF-49301D83F3AA}" dt="2018-07-06T11:58:07.411" v="1381" actId="1076"/>
          <ac:picMkLst>
            <pc:docMk/>
            <pc:sldMk cId="1866477128" sldId="2274"/>
            <ac:picMk id="5" creationId="{610ECBF7-D962-48DA-B61E-CA95563B685B}"/>
          </ac:picMkLst>
        </pc:picChg>
      </pc:sldChg>
      <pc:sldChg chg="addSp delSp modSp add modNotesTx">
        <pc:chgData name="serge Luca" userId="4eca313d-cc77-48bd-9230-05bd61c5e423" providerId="ADAL" clId="{1993B43F-557A-45F8-A0DF-49301D83F3AA}" dt="2018-07-06T12:26:06.138" v="1747" actId="20577"/>
        <pc:sldMkLst>
          <pc:docMk/>
          <pc:sldMk cId="1458297070" sldId="2275"/>
        </pc:sldMkLst>
        <pc:spChg chg="mod">
          <ac:chgData name="serge Luca" userId="4eca313d-cc77-48bd-9230-05bd61c5e423" providerId="ADAL" clId="{1993B43F-557A-45F8-A0DF-49301D83F3AA}" dt="2018-07-06T12:26:06.138" v="1747" actId="20577"/>
          <ac:spMkLst>
            <pc:docMk/>
            <pc:sldMk cId="1458297070" sldId="2275"/>
            <ac:spMk id="2" creationId="{2A7B3544-B437-41C4-834B-DBA6A1E767DA}"/>
          </ac:spMkLst>
        </pc:spChg>
        <pc:spChg chg="add mod">
          <ac:chgData name="serge Luca" userId="4eca313d-cc77-48bd-9230-05bd61c5e423" providerId="ADAL" clId="{1993B43F-557A-45F8-A0DF-49301D83F3AA}" dt="2018-07-06T12:18:40.173" v="1425" actId="20577"/>
          <ac:spMkLst>
            <pc:docMk/>
            <pc:sldMk cId="1458297070" sldId="2275"/>
            <ac:spMk id="6" creationId="{DFDCA3E7-9D00-4959-BB41-D1B06CC71A34}"/>
          </ac:spMkLst>
        </pc:spChg>
        <pc:picChg chg="add del mod">
          <ac:chgData name="serge Luca" userId="4eca313d-cc77-48bd-9230-05bd61c5e423" providerId="ADAL" clId="{1993B43F-557A-45F8-A0DF-49301D83F3AA}" dt="2018-07-06T12:02:28.516" v="1397" actId="478"/>
          <ac:picMkLst>
            <pc:docMk/>
            <pc:sldMk cId="1458297070" sldId="2275"/>
            <ac:picMk id="3" creationId="{7BED50E3-6D62-4403-BF2A-2DAE67D11AEA}"/>
          </ac:picMkLst>
        </pc:picChg>
        <pc:picChg chg="add del mod">
          <ac:chgData name="serge Luca" userId="4eca313d-cc77-48bd-9230-05bd61c5e423" providerId="ADAL" clId="{1993B43F-557A-45F8-A0DF-49301D83F3AA}" dt="2018-07-06T12:18:00.563" v="1401" actId="478"/>
          <ac:picMkLst>
            <pc:docMk/>
            <pc:sldMk cId="1458297070" sldId="2275"/>
            <ac:picMk id="4" creationId="{E09C5745-8CB0-4335-B851-4A60D24E5686}"/>
          </ac:picMkLst>
        </pc:picChg>
        <pc:picChg chg="add mod">
          <ac:chgData name="serge Luca" userId="4eca313d-cc77-48bd-9230-05bd61c5e423" providerId="ADAL" clId="{1993B43F-557A-45F8-A0DF-49301D83F3AA}" dt="2018-07-06T12:18:27.400" v="1418" actId="1076"/>
          <ac:picMkLst>
            <pc:docMk/>
            <pc:sldMk cId="1458297070" sldId="2275"/>
            <ac:picMk id="5" creationId="{67A65E68-F7A3-4B12-9387-E5ACFA3FE7BB}"/>
          </ac:picMkLst>
        </pc:picChg>
      </pc:sldChg>
      <pc:sldChg chg="addSp delSp modSp modNotesTx">
        <pc:chgData name="serge Luca" userId="4eca313d-cc77-48bd-9230-05bd61c5e423" providerId="ADAL" clId="{1993B43F-557A-45F8-A0DF-49301D83F3AA}" dt="2018-07-06T12:26:03.012" v="1746" actId="20577"/>
        <pc:sldMkLst>
          <pc:docMk/>
          <pc:sldMk cId="3782142279" sldId="2276"/>
        </pc:sldMkLst>
        <pc:spChg chg="mod">
          <ac:chgData name="serge Luca" userId="4eca313d-cc77-48bd-9230-05bd61c5e423" providerId="ADAL" clId="{1993B43F-557A-45F8-A0DF-49301D83F3AA}" dt="2018-07-06T12:26:03.012" v="1746" actId="20577"/>
          <ac:spMkLst>
            <pc:docMk/>
            <pc:sldMk cId="3782142279" sldId="2276"/>
            <ac:spMk id="2" creationId="{2A7B3544-B437-41C4-834B-DBA6A1E767DA}"/>
          </ac:spMkLst>
        </pc:spChg>
        <pc:spChg chg="mod">
          <ac:chgData name="serge Luca" userId="4eca313d-cc77-48bd-9230-05bd61c5e423" providerId="ADAL" clId="{1993B43F-557A-45F8-A0DF-49301D83F3AA}" dt="2018-07-06T12:25:58.412" v="1745" actId="20577"/>
          <ac:spMkLst>
            <pc:docMk/>
            <pc:sldMk cId="3782142279" sldId="2276"/>
            <ac:spMk id="6" creationId="{DFDCA3E7-9D00-4959-BB41-D1B06CC71A34}"/>
          </ac:spMkLst>
        </pc:spChg>
        <pc:picChg chg="add mod">
          <ac:chgData name="serge Luca" userId="4eca313d-cc77-48bd-9230-05bd61c5e423" providerId="ADAL" clId="{1993B43F-557A-45F8-A0DF-49301D83F3AA}" dt="2018-07-06T12:21:47.325" v="1550" actId="14100"/>
          <ac:picMkLst>
            <pc:docMk/>
            <pc:sldMk cId="3782142279" sldId="2276"/>
            <ac:picMk id="3" creationId="{A635140A-9797-488A-93B1-87985AB8F92E}"/>
          </ac:picMkLst>
        </pc:picChg>
        <pc:picChg chg="del">
          <ac:chgData name="serge Luca" userId="4eca313d-cc77-48bd-9230-05bd61c5e423" providerId="ADAL" clId="{1993B43F-557A-45F8-A0DF-49301D83F3AA}" dt="2018-07-06T12:21:40.804" v="1547" actId="478"/>
          <ac:picMkLst>
            <pc:docMk/>
            <pc:sldMk cId="3782142279" sldId="2276"/>
            <ac:picMk id="5" creationId="{67A65E68-F7A3-4B12-9387-E5ACFA3FE7BB}"/>
          </ac:picMkLst>
        </pc:picChg>
      </pc:sldChg>
      <pc:sldChg chg="addSp delSp modSp modNotesTx">
        <pc:chgData name="serge Luca" userId="4eca313d-cc77-48bd-9230-05bd61c5e423" providerId="ADAL" clId="{1993B43F-557A-45F8-A0DF-49301D83F3AA}" dt="2018-07-06T12:37:08.055" v="1774" actId="6549"/>
        <pc:sldMkLst>
          <pc:docMk/>
          <pc:sldMk cId="3773903436" sldId="2278"/>
        </pc:sldMkLst>
        <pc:spChg chg="mod">
          <ac:chgData name="serge Luca" userId="4eca313d-cc77-48bd-9230-05bd61c5e423" providerId="ADAL" clId="{1993B43F-557A-45F8-A0DF-49301D83F3AA}" dt="2018-07-06T12:36:27.077" v="1758" actId="20577"/>
          <ac:spMkLst>
            <pc:docMk/>
            <pc:sldMk cId="3773903436" sldId="2278"/>
            <ac:spMk id="6" creationId="{DFDCA3E7-9D00-4959-BB41-D1B06CC71A34}"/>
          </ac:spMkLst>
        </pc:spChg>
        <pc:picChg chg="del">
          <ac:chgData name="serge Luca" userId="4eca313d-cc77-48bd-9230-05bd61c5e423" providerId="ADAL" clId="{1993B43F-557A-45F8-A0DF-49301D83F3AA}" dt="2018-07-06T12:35:58.630" v="1749" actId="478"/>
          <ac:picMkLst>
            <pc:docMk/>
            <pc:sldMk cId="3773903436" sldId="2278"/>
            <ac:picMk id="3" creationId="{A635140A-9797-488A-93B1-87985AB8F92E}"/>
          </ac:picMkLst>
        </pc:picChg>
        <pc:picChg chg="add">
          <ac:chgData name="serge Luca" userId="4eca313d-cc77-48bd-9230-05bd61c5e423" providerId="ADAL" clId="{1993B43F-557A-45F8-A0DF-49301D83F3AA}" dt="2018-07-06T12:36:15.890" v="1750" actId="6549"/>
          <ac:picMkLst>
            <pc:docMk/>
            <pc:sldMk cId="3773903436" sldId="2278"/>
            <ac:picMk id="4" creationId="{07C8E446-B08A-4053-AE7C-0D73F592F888}"/>
          </ac:picMkLst>
        </pc:picChg>
      </pc:sldChg>
      <pc:sldChg chg="addSp delSp modSp modNotesTx">
        <pc:chgData name="serge Luca" userId="4eca313d-cc77-48bd-9230-05bd61c5e423" providerId="ADAL" clId="{1993B43F-557A-45F8-A0DF-49301D83F3AA}" dt="2018-07-06T13:02:46.127" v="2043" actId="20577"/>
        <pc:sldMkLst>
          <pc:docMk/>
          <pc:sldMk cId="1567637819" sldId="2280"/>
        </pc:sldMkLst>
        <pc:spChg chg="mod">
          <ac:chgData name="serge Luca" userId="4eca313d-cc77-48bd-9230-05bd61c5e423" providerId="ADAL" clId="{1993B43F-557A-45F8-A0DF-49301D83F3AA}" dt="2018-07-06T12:36:57.094" v="1768" actId="20577"/>
          <ac:spMkLst>
            <pc:docMk/>
            <pc:sldMk cId="1567637819" sldId="2280"/>
            <ac:spMk id="2" creationId="{2A7B3544-B437-41C4-834B-DBA6A1E767DA}"/>
          </ac:spMkLst>
        </pc:spChg>
        <pc:spChg chg="mod">
          <ac:chgData name="serge Luca" userId="4eca313d-cc77-48bd-9230-05bd61c5e423" providerId="ADAL" clId="{1993B43F-557A-45F8-A0DF-49301D83F3AA}" dt="2018-07-06T13:02:46.127" v="2043" actId="20577"/>
          <ac:spMkLst>
            <pc:docMk/>
            <pc:sldMk cId="1567637819" sldId="2280"/>
            <ac:spMk id="6" creationId="{DFDCA3E7-9D00-4959-BB41-D1B06CC71A34}"/>
          </ac:spMkLst>
        </pc:spChg>
        <pc:picChg chg="add mod">
          <ac:chgData name="serge Luca" userId="4eca313d-cc77-48bd-9230-05bd61c5e423" providerId="ADAL" clId="{1993B43F-557A-45F8-A0DF-49301D83F3AA}" dt="2018-07-06T12:40:39.528" v="1882" actId="14100"/>
          <ac:picMkLst>
            <pc:docMk/>
            <pc:sldMk cId="1567637819" sldId="2280"/>
            <ac:picMk id="3" creationId="{4D87A4A3-4F8B-47B6-BC6E-9F6A65C6B00F}"/>
          </ac:picMkLst>
        </pc:picChg>
        <pc:picChg chg="del">
          <ac:chgData name="serge Luca" userId="4eca313d-cc77-48bd-9230-05bd61c5e423" providerId="ADAL" clId="{1993B43F-557A-45F8-A0DF-49301D83F3AA}" dt="2018-07-06T12:37:13.076" v="1775" actId="478"/>
          <ac:picMkLst>
            <pc:docMk/>
            <pc:sldMk cId="1567637819" sldId="2280"/>
            <ac:picMk id="4" creationId="{07C8E446-B08A-4053-AE7C-0D73F592F888}"/>
          </ac:picMkLst>
        </pc:picChg>
        <pc:picChg chg="add mod">
          <ac:chgData name="serge Luca" userId="4eca313d-cc77-48bd-9230-05bd61c5e423" providerId="ADAL" clId="{1993B43F-557A-45F8-A0DF-49301D83F3AA}" dt="2018-07-06T12:41:41.408" v="1885" actId="1076"/>
          <ac:picMkLst>
            <pc:docMk/>
            <pc:sldMk cId="1567637819" sldId="2280"/>
            <ac:picMk id="5" creationId="{2249AC45-F942-491E-A58B-8D83E2507A22}"/>
          </ac:picMkLst>
        </pc:picChg>
      </pc:sldChg>
      <pc:sldChg chg="addSp delSp modSp delAnim modAnim modNotesTx">
        <pc:chgData name="serge Luca" userId="4eca313d-cc77-48bd-9230-05bd61c5e423" providerId="ADAL" clId="{1993B43F-557A-45F8-A0DF-49301D83F3AA}" dt="2018-07-12T12:34:26.611" v="5118" actId="20577"/>
        <pc:sldMkLst>
          <pc:docMk/>
          <pc:sldMk cId="3330862740" sldId="2281"/>
        </pc:sldMkLst>
        <pc:spChg chg="mod">
          <ac:chgData name="serge Luca" userId="4eca313d-cc77-48bd-9230-05bd61c5e423" providerId="ADAL" clId="{1993B43F-557A-45F8-A0DF-49301D83F3AA}" dt="2018-07-12T12:34:26.611" v="5118" actId="20577"/>
          <ac:spMkLst>
            <pc:docMk/>
            <pc:sldMk cId="3330862740" sldId="2281"/>
            <ac:spMk id="6" creationId="{DFDCA3E7-9D00-4959-BB41-D1B06CC71A34}"/>
          </ac:spMkLst>
        </pc:spChg>
        <pc:picChg chg="del">
          <ac:chgData name="serge Luca" userId="4eca313d-cc77-48bd-9230-05bd61c5e423" providerId="ADAL" clId="{1993B43F-557A-45F8-A0DF-49301D83F3AA}" dt="2018-07-06T12:48:12.230" v="1889" actId="478"/>
          <ac:picMkLst>
            <pc:docMk/>
            <pc:sldMk cId="3330862740" sldId="2281"/>
            <ac:picMk id="3" creationId="{4D87A4A3-4F8B-47B6-BC6E-9F6A65C6B00F}"/>
          </ac:picMkLst>
        </pc:picChg>
        <pc:picChg chg="add del mod ord">
          <ac:chgData name="serge Luca" userId="4eca313d-cc77-48bd-9230-05bd61c5e423" providerId="ADAL" clId="{1993B43F-557A-45F8-A0DF-49301D83F3AA}" dt="2018-07-06T12:58:27.064" v="2016" actId="478"/>
          <ac:picMkLst>
            <pc:docMk/>
            <pc:sldMk cId="3330862740" sldId="2281"/>
            <ac:picMk id="4" creationId="{00C3FDFA-8EAE-46A0-9BDF-1FC0A3468FA2}"/>
          </ac:picMkLst>
        </pc:picChg>
        <pc:picChg chg="del">
          <ac:chgData name="serge Luca" userId="4eca313d-cc77-48bd-9230-05bd61c5e423" providerId="ADAL" clId="{1993B43F-557A-45F8-A0DF-49301D83F3AA}" dt="2018-07-06T12:48:08.341" v="1888" actId="478"/>
          <ac:picMkLst>
            <pc:docMk/>
            <pc:sldMk cId="3330862740" sldId="2281"/>
            <ac:picMk id="5" creationId="{2249AC45-F942-491E-A58B-8D83E2507A22}"/>
          </ac:picMkLst>
        </pc:picChg>
        <pc:picChg chg="add mod">
          <ac:chgData name="serge Luca" userId="4eca313d-cc77-48bd-9230-05bd61c5e423" providerId="ADAL" clId="{1993B43F-557A-45F8-A0DF-49301D83F3AA}" dt="2018-07-06T12:55:39.499" v="2012" actId="1076"/>
          <ac:picMkLst>
            <pc:docMk/>
            <pc:sldMk cId="3330862740" sldId="2281"/>
            <ac:picMk id="7" creationId="{724628B0-4BC5-45C2-9DCC-AD107DB43A6A}"/>
          </ac:picMkLst>
        </pc:picChg>
        <pc:picChg chg="add mod">
          <ac:chgData name="serge Luca" userId="4eca313d-cc77-48bd-9230-05bd61c5e423" providerId="ADAL" clId="{1993B43F-557A-45F8-A0DF-49301D83F3AA}" dt="2018-07-06T13:01:46.991" v="2036" actId="1076"/>
          <ac:picMkLst>
            <pc:docMk/>
            <pc:sldMk cId="3330862740" sldId="2281"/>
            <ac:picMk id="8" creationId="{1A607289-0C72-4DF3-AC72-FA3C91DA47D6}"/>
          </ac:picMkLst>
        </pc:picChg>
      </pc:sldChg>
      <pc:sldChg chg="addSp delSp modSp delAnim modNotesTx">
        <pc:chgData name="serge Luca" userId="4eca313d-cc77-48bd-9230-05bd61c5e423" providerId="ADAL" clId="{1993B43F-557A-45F8-A0DF-49301D83F3AA}" dt="2018-07-12T12:33:40.637" v="5116" actId="20577"/>
        <pc:sldMkLst>
          <pc:docMk/>
          <pc:sldMk cId="2137842728" sldId="2283"/>
        </pc:sldMkLst>
        <pc:spChg chg="mod">
          <ac:chgData name="serge Luca" userId="4eca313d-cc77-48bd-9230-05bd61c5e423" providerId="ADAL" clId="{1993B43F-557A-45F8-A0DF-49301D83F3AA}" dt="2018-07-12T12:33:40.637" v="5116" actId="20577"/>
          <ac:spMkLst>
            <pc:docMk/>
            <pc:sldMk cId="2137842728" sldId="2283"/>
            <ac:spMk id="6" creationId="{DFDCA3E7-9D00-4959-BB41-D1B06CC71A34}"/>
          </ac:spMkLst>
        </pc:spChg>
        <pc:picChg chg="add mod">
          <ac:chgData name="serge Luca" userId="4eca313d-cc77-48bd-9230-05bd61c5e423" providerId="ADAL" clId="{1993B43F-557A-45F8-A0DF-49301D83F3AA}" dt="2018-07-12T12:33:33.857" v="5112" actId="1076"/>
          <ac:picMkLst>
            <pc:docMk/>
            <pc:sldMk cId="2137842728" sldId="2283"/>
            <ac:picMk id="3" creationId="{8A8E19B7-E515-4F05-9DFC-10FC25AE3EE5}"/>
          </ac:picMkLst>
        </pc:picChg>
        <pc:picChg chg="del">
          <ac:chgData name="serge Luca" userId="4eca313d-cc77-48bd-9230-05bd61c5e423" providerId="ADAL" clId="{1993B43F-557A-45F8-A0DF-49301D83F3AA}" dt="2018-07-06T13:08:19.657" v="2052" actId="478"/>
          <ac:picMkLst>
            <pc:docMk/>
            <pc:sldMk cId="2137842728" sldId="2283"/>
            <ac:picMk id="7" creationId="{724628B0-4BC5-45C2-9DCC-AD107DB43A6A}"/>
          </ac:picMkLst>
        </pc:picChg>
        <pc:picChg chg="del">
          <ac:chgData name="serge Luca" userId="4eca313d-cc77-48bd-9230-05bd61c5e423" providerId="ADAL" clId="{1993B43F-557A-45F8-A0DF-49301D83F3AA}" dt="2018-07-06T13:08:17.699" v="2051" actId="478"/>
          <ac:picMkLst>
            <pc:docMk/>
            <pc:sldMk cId="2137842728" sldId="2283"/>
            <ac:picMk id="8" creationId="{1A607289-0C72-4DF3-AC72-FA3C91DA47D6}"/>
          </ac:picMkLst>
        </pc:picChg>
      </pc:sldChg>
      <pc:sldChg chg="modSp">
        <pc:chgData name="serge Luca" userId="4eca313d-cc77-48bd-9230-05bd61c5e423" providerId="ADAL" clId="{1993B43F-557A-45F8-A0DF-49301D83F3AA}" dt="2018-07-06T13:09:22.821" v="2062" actId="20577"/>
        <pc:sldMkLst>
          <pc:docMk/>
          <pc:sldMk cId="1739315623" sldId="2284"/>
        </pc:sldMkLst>
        <pc:spChg chg="mod">
          <ac:chgData name="serge Luca" userId="4eca313d-cc77-48bd-9230-05bd61c5e423" providerId="ADAL" clId="{1993B43F-557A-45F8-A0DF-49301D83F3AA}" dt="2018-07-06T13:09:22.821" v="2062" actId="20577"/>
          <ac:spMkLst>
            <pc:docMk/>
            <pc:sldMk cId="1739315623" sldId="2284"/>
            <ac:spMk id="2" creationId="{517444B9-B5E6-5A4F-A2F1-8E7ED06D0A6C}"/>
          </ac:spMkLst>
        </pc:spChg>
      </pc:sldChg>
      <pc:sldChg chg="addSp delSp modSp setBg">
        <pc:chgData name="serge Luca" userId="4eca313d-cc77-48bd-9230-05bd61c5e423" providerId="ADAL" clId="{1993B43F-557A-45F8-A0DF-49301D83F3AA}" dt="2018-07-06T13:15:06.801" v="2118" actId="1076"/>
        <pc:sldMkLst>
          <pc:docMk/>
          <pc:sldMk cId="3340508903" sldId="2285"/>
        </pc:sldMkLst>
        <pc:spChg chg="mod">
          <ac:chgData name="serge Luca" userId="4eca313d-cc77-48bd-9230-05bd61c5e423" providerId="ADAL" clId="{1993B43F-557A-45F8-A0DF-49301D83F3AA}" dt="2018-07-06T13:14:27.467" v="2099" actId="1076"/>
          <ac:spMkLst>
            <pc:docMk/>
            <pc:sldMk cId="3340508903" sldId="2285"/>
            <ac:spMk id="3" creationId="{6F2DBFCA-EFE0-4DA5-9B3E-1D231D3B54B8}"/>
          </ac:spMkLst>
        </pc:spChg>
        <pc:spChg chg="add mod">
          <ac:chgData name="serge Luca" userId="4eca313d-cc77-48bd-9230-05bd61c5e423" providerId="ADAL" clId="{1993B43F-557A-45F8-A0DF-49301D83F3AA}" dt="2018-07-06T13:15:06.801" v="2118" actId="1076"/>
          <ac:spMkLst>
            <pc:docMk/>
            <pc:sldMk cId="3340508903" sldId="2285"/>
            <ac:spMk id="5" creationId="{E632627B-D3C4-4F5F-B562-C0A9EC9D8A8B}"/>
          </ac:spMkLst>
        </pc:spChg>
        <pc:spChg chg="del mod">
          <ac:chgData name="serge Luca" userId="4eca313d-cc77-48bd-9230-05bd61c5e423" providerId="ADAL" clId="{1993B43F-557A-45F8-A0DF-49301D83F3AA}" dt="2018-07-06T13:11:35.648" v="2082" actId="478"/>
          <ac:spMkLst>
            <pc:docMk/>
            <pc:sldMk cId="3340508903" sldId="2285"/>
            <ac:spMk id="6" creationId="{00000000-0000-0000-0000-000000000000}"/>
          </ac:spMkLst>
        </pc:spChg>
        <pc:picChg chg="mod">
          <ac:chgData name="serge Luca" userId="4eca313d-cc77-48bd-9230-05bd61c5e423" providerId="ADAL" clId="{1993B43F-557A-45F8-A0DF-49301D83F3AA}" dt="2018-07-06T13:12:24.035" v="2089" actId="1076"/>
          <ac:picMkLst>
            <pc:docMk/>
            <pc:sldMk cId="3340508903" sldId="2285"/>
            <ac:picMk id="2" creationId="{00000000-0000-0000-0000-000000000000}"/>
          </ac:picMkLst>
        </pc:picChg>
      </pc:sldChg>
      <pc:sldChg chg="addSp modSp modNotesTx">
        <pc:chgData name="serge Luca" userId="4eca313d-cc77-48bd-9230-05bd61c5e423" providerId="ADAL" clId="{1993B43F-557A-45F8-A0DF-49301D83F3AA}" dt="2018-07-08T15:00:31.519" v="5071" actId="20577"/>
        <pc:sldMkLst>
          <pc:docMk/>
          <pc:sldMk cId="3258175884" sldId="2286"/>
        </pc:sldMkLst>
        <pc:spChg chg="mod">
          <ac:chgData name="serge Luca" userId="4eca313d-cc77-48bd-9230-05bd61c5e423" providerId="ADAL" clId="{1993B43F-557A-45F8-A0DF-49301D83F3AA}" dt="2018-07-06T13:13:54.704" v="2096" actId="20577"/>
          <ac:spMkLst>
            <pc:docMk/>
            <pc:sldMk cId="3258175884" sldId="2286"/>
            <ac:spMk id="3" creationId="{6F2DBFCA-EFE0-4DA5-9B3E-1D231D3B54B8}"/>
          </ac:spMkLst>
        </pc:spChg>
        <pc:spChg chg="add mod">
          <ac:chgData name="serge Luca" userId="4eca313d-cc77-48bd-9230-05bd61c5e423" providerId="ADAL" clId="{1993B43F-557A-45F8-A0DF-49301D83F3AA}" dt="2018-07-06T13:15:38.689" v="2123" actId="20577"/>
          <ac:spMkLst>
            <pc:docMk/>
            <pc:sldMk cId="3258175884" sldId="2286"/>
            <ac:spMk id="4" creationId="{B8E65A4A-A7BA-4358-AEFC-37013C66375F}"/>
          </ac:spMkLst>
        </pc:spChg>
      </pc:sldChg>
      <pc:sldChg chg="modSp">
        <pc:chgData name="serge Luca" userId="4eca313d-cc77-48bd-9230-05bd61c5e423" providerId="ADAL" clId="{1993B43F-557A-45F8-A0DF-49301D83F3AA}" dt="2018-07-06T13:41:21.732" v="2232" actId="20577"/>
        <pc:sldMkLst>
          <pc:docMk/>
          <pc:sldMk cId="3663300651" sldId="2288"/>
        </pc:sldMkLst>
        <pc:spChg chg="mod">
          <ac:chgData name="serge Luca" userId="4eca313d-cc77-48bd-9230-05bd61c5e423" providerId="ADAL" clId="{1993B43F-557A-45F8-A0DF-49301D83F3AA}" dt="2018-07-06T13:41:21.732" v="2232" actId="20577"/>
          <ac:spMkLst>
            <pc:docMk/>
            <pc:sldMk cId="3663300651" sldId="2288"/>
            <ac:spMk id="2" creationId="{517444B9-B5E6-5A4F-A2F1-8E7ED06D0A6C}"/>
          </ac:spMkLst>
        </pc:spChg>
      </pc:sldChg>
      <pc:sldChg chg="addSp delSp modSp add modAnim modNotesTx">
        <pc:chgData name="serge Luca" userId="4eca313d-cc77-48bd-9230-05bd61c5e423" providerId="ADAL" clId="{1993B43F-557A-45F8-A0DF-49301D83F3AA}" dt="2018-07-06T14:24:37.334" v="3042" actId="1076"/>
        <pc:sldMkLst>
          <pc:docMk/>
          <pc:sldMk cId="1147369901" sldId="2289"/>
        </pc:sldMkLst>
        <pc:spChg chg="mod">
          <ac:chgData name="serge Luca" userId="4eca313d-cc77-48bd-9230-05bd61c5e423" providerId="ADAL" clId="{1993B43F-557A-45F8-A0DF-49301D83F3AA}" dt="2018-07-06T13:42:16.956" v="2239" actId="20577"/>
          <ac:spMkLst>
            <pc:docMk/>
            <pc:sldMk cId="1147369901" sldId="2289"/>
            <ac:spMk id="2" creationId="{A8EF0CCA-277A-47D6-BA93-4AA79236D41B}"/>
          </ac:spMkLst>
        </pc:spChg>
        <pc:spChg chg="mod">
          <ac:chgData name="serge Luca" userId="4eca313d-cc77-48bd-9230-05bd61c5e423" providerId="ADAL" clId="{1993B43F-557A-45F8-A0DF-49301D83F3AA}" dt="2018-07-06T14:24:30.671" v="3041" actId="20577"/>
          <ac:spMkLst>
            <pc:docMk/>
            <pc:sldMk cId="1147369901" sldId="2289"/>
            <ac:spMk id="3" creationId="{FC816250-4F2B-449F-80A2-C6E02695941E}"/>
          </ac:spMkLst>
        </pc:spChg>
        <pc:picChg chg="add del mod">
          <ac:chgData name="serge Luca" userId="4eca313d-cc77-48bd-9230-05bd61c5e423" providerId="ADAL" clId="{1993B43F-557A-45F8-A0DF-49301D83F3AA}" dt="2018-07-06T13:46:26.187" v="2313" actId="478"/>
          <ac:picMkLst>
            <pc:docMk/>
            <pc:sldMk cId="1147369901" sldId="2289"/>
            <ac:picMk id="4" creationId="{9DEB5E2C-ABCD-4603-95DC-3E80A4E0CCC1}"/>
          </ac:picMkLst>
        </pc:picChg>
        <pc:picChg chg="add mod">
          <ac:chgData name="serge Luca" userId="4eca313d-cc77-48bd-9230-05bd61c5e423" providerId="ADAL" clId="{1993B43F-557A-45F8-A0DF-49301D83F3AA}" dt="2018-07-06T14:24:37.334" v="3042" actId="1076"/>
          <ac:picMkLst>
            <pc:docMk/>
            <pc:sldMk cId="1147369901" sldId="2289"/>
            <ac:picMk id="5" creationId="{87E31098-7C69-487A-AAF4-43A615C75174}"/>
          </ac:picMkLst>
        </pc:picChg>
        <pc:picChg chg="add mod">
          <ac:chgData name="serge Luca" userId="4eca313d-cc77-48bd-9230-05bd61c5e423" providerId="ADAL" clId="{1993B43F-557A-45F8-A0DF-49301D83F3AA}" dt="2018-07-06T13:48:21.618" v="2351" actId="1076"/>
          <ac:picMkLst>
            <pc:docMk/>
            <pc:sldMk cId="1147369901" sldId="2289"/>
            <ac:picMk id="6" creationId="{04013240-65B8-4BDC-87E9-5DD2AF718436}"/>
          </ac:picMkLst>
        </pc:picChg>
      </pc:sldChg>
      <pc:sldChg chg="addSp modSp add">
        <pc:chgData name="serge Luca" userId="4eca313d-cc77-48bd-9230-05bd61c5e423" providerId="ADAL" clId="{1993B43F-557A-45F8-A0DF-49301D83F3AA}" dt="2018-07-06T14:14:20.679" v="2812" actId="20577"/>
        <pc:sldMkLst>
          <pc:docMk/>
          <pc:sldMk cId="392615241" sldId="2290"/>
        </pc:sldMkLst>
        <pc:spChg chg="mod">
          <ac:chgData name="serge Luca" userId="4eca313d-cc77-48bd-9230-05bd61c5e423" providerId="ADAL" clId="{1993B43F-557A-45F8-A0DF-49301D83F3AA}" dt="2018-07-06T14:14:20.679" v="2812" actId="20577"/>
          <ac:spMkLst>
            <pc:docMk/>
            <pc:sldMk cId="392615241" sldId="2290"/>
            <ac:spMk id="2" creationId="{CA9D56A5-3405-4B57-A45C-3E8CFA76B059}"/>
          </ac:spMkLst>
        </pc:spChg>
        <pc:spChg chg="mod">
          <ac:chgData name="serge Luca" userId="4eca313d-cc77-48bd-9230-05bd61c5e423" providerId="ADAL" clId="{1993B43F-557A-45F8-A0DF-49301D83F3AA}" dt="2018-07-06T13:57:49.293" v="2741" actId="20577"/>
          <ac:spMkLst>
            <pc:docMk/>
            <pc:sldMk cId="392615241" sldId="2290"/>
            <ac:spMk id="3" creationId="{E8E8E7B6-BE95-45F4-8C13-C91C44074200}"/>
          </ac:spMkLst>
        </pc:spChg>
        <pc:picChg chg="add mod">
          <ac:chgData name="serge Luca" userId="4eca313d-cc77-48bd-9230-05bd61c5e423" providerId="ADAL" clId="{1993B43F-557A-45F8-A0DF-49301D83F3AA}" dt="2018-07-06T13:57:06.135" v="2652" actId="1076"/>
          <ac:picMkLst>
            <pc:docMk/>
            <pc:sldMk cId="392615241" sldId="2290"/>
            <ac:picMk id="4" creationId="{E5CEF9E5-D282-4D6E-8961-1E023A505130}"/>
          </ac:picMkLst>
        </pc:picChg>
      </pc:sldChg>
      <pc:sldChg chg="modSp">
        <pc:chgData name="serge Luca" userId="4eca313d-cc77-48bd-9230-05bd61c5e423" providerId="ADAL" clId="{1993B43F-557A-45F8-A0DF-49301D83F3AA}" dt="2018-07-06T13:59:58.082" v="2766" actId="1076"/>
        <pc:sldMkLst>
          <pc:docMk/>
          <pc:sldMk cId="3371076040" sldId="2291"/>
        </pc:sldMkLst>
        <pc:spChg chg="mod">
          <ac:chgData name="serge Luca" userId="4eca313d-cc77-48bd-9230-05bd61c5e423" providerId="ADAL" clId="{1993B43F-557A-45F8-A0DF-49301D83F3AA}" dt="2018-07-06T13:59:42.061" v="2751" actId="20577"/>
          <ac:spMkLst>
            <pc:docMk/>
            <pc:sldMk cId="3371076040" sldId="2291"/>
            <ac:spMk id="3" creationId="{6F2DBFCA-EFE0-4DA5-9B3E-1D231D3B54B8}"/>
          </ac:spMkLst>
        </pc:spChg>
        <pc:spChg chg="mod">
          <ac:chgData name="serge Luca" userId="4eca313d-cc77-48bd-9230-05bd61c5e423" providerId="ADAL" clId="{1993B43F-557A-45F8-A0DF-49301D83F3AA}" dt="2018-07-06T13:59:58.082" v="2766" actId="1076"/>
          <ac:spMkLst>
            <pc:docMk/>
            <pc:sldMk cId="3371076040" sldId="2291"/>
            <ac:spMk id="4" creationId="{B8E65A4A-A7BA-4358-AEFC-37013C66375F}"/>
          </ac:spMkLst>
        </pc:spChg>
      </pc:sldChg>
      <pc:sldChg chg="addSp delSp modSp add">
        <pc:chgData name="serge Luca" userId="4eca313d-cc77-48bd-9230-05bd61c5e423" providerId="ADAL" clId="{1993B43F-557A-45F8-A0DF-49301D83F3AA}" dt="2018-07-06T15:27:54.916" v="3777" actId="20577"/>
        <pc:sldMkLst>
          <pc:docMk/>
          <pc:sldMk cId="3096691760" sldId="2292"/>
        </pc:sldMkLst>
        <pc:spChg chg="mod">
          <ac:chgData name="serge Luca" userId="4eca313d-cc77-48bd-9230-05bd61c5e423" providerId="ADAL" clId="{1993B43F-557A-45F8-A0DF-49301D83F3AA}" dt="2018-07-06T15:27:54.916" v="3777" actId="20577"/>
          <ac:spMkLst>
            <pc:docMk/>
            <pc:sldMk cId="3096691760" sldId="2292"/>
            <ac:spMk id="2" creationId="{2923566C-80DB-4BA9-B2C7-20A49690FA8C}"/>
          </ac:spMkLst>
        </pc:spChg>
        <pc:spChg chg="mod">
          <ac:chgData name="serge Luca" userId="4eca313d-cc77-48bd-9230-05bd61c5e423" providerId="ADAL" clId="{1993B43F-557A-45F8-A0DF-49301D83F3AA}" dt="2018-07-06T14:22:16.248" v="2994" actId="1076"/>
          <ac:spMkLst>
            <pc:docMk/>
            <pc:sldMk cId="3096691760" sldId="2292"/>
            <ac:spMk id="3" creationId="{98213574-3AF4-4991-91D0-3002C39E494C}"/>
          </ac:spMkLst>
        </pc:spChg>
        <pc:picChg chg="add del mod">
          <ac:chgData name="serge Luca" userId="4eca313d-cc77-48bd-9230-05bd61c5e423" providerId="ADAL" clId="{1993B43F-557A-45F8-A0DF-49301D83F3AA}" dt="2018-07-06T14:18:17.669" v="2880" actId="478"/>
          <ac:picMkLst>
            <pc:docMk/>
            <pc:sldMk cId="3096691760" sldId="2292"/>
            <ac:picMk id="4" creationId="{7BB9055F-8022-423B-BE2B-ABEDA720F04D}"/>
          </ac:picMkLst>
        </pc:picChg>
        <pc:picChg chg="add del">
          <ac:chgData name="serge Luca" userId="4eca313d-cc77-48bd-9230-05bd61c5e423" providerId="ADAL" clId="{1993B43F-557A-45F8-A0DF-49301D83F3AA}" dt="2018-07-06T14:19:58.847" v="2882" actId="478"/>
          <ac:picMkLst>
            <pc:docMk/>
            <pc:sldMk cId="3096691760" sldId="2292"/>
            <ac:picMk id="5" creationId="{9552B999-FA9E-4223-AE03-A1CCCAFDE79B}"/>
          </ac:picMkLst>
        </pc:picChg>
        <pc:picChg chg="add mod">
          <ac:chgData name="serge Luca" userId="4eca313d-cc77-48bd-9230-05bd61c5e423" providerId="ADAL" clId="{1993B43F-557A-45F8-A0DF-49301D83F3AA}" dt="2018-07-06T14:21:41.317" v="2948" actId="1076"/>
          <ac:picMkLst>
            <pc:docMk/>
            <pc:sldMk cId="3096691760" sldId="2292"/>
            <ac:picMk id="6" creationId="{FC533E80-7813-4BFE-9055-CA38342CE37B}"/>
          </ac:picMkLst>
        </pc:picChg>
      </pc:sldChg>
      <pc:sldChg chg="addSp modSp add modNotesTx">
        <pc:chgData name="serge Luca" userId="4eca313d-cc77-48bd-9230-05bd61c5e423" providerId="ADAL" clId="{1993B43F-557A-45F8-A0DF-49301D83F3AA}" dt="2018-07-06T15:26:54.291" v="3768" actId="20577"/>
        <pc:sldMkLst>
          <pc:docMk/>
          <pc:sldMk cId="3453043237" sldId="2293"/>
        </pc:sldMkLst>
        <pc:spChg chg="mod">
          <ac:chgData name="serge Luca" userId="4eca313d-cc77-48bd-9230-05bd61c5e423" providerId="ADAL" clId="{1993B43F-557A-45F8-A0DF-49301D83F3AA}" dt="2018-07-06T15:26:54.291" v="3768" actId="20577"/>
          <ac:spMkLst>
            <pc:docMk/>
            <pc:sldMk cId="3453043237" sldId="2293"/>
            <ac:spMk id="2" creationId="{970CECF8-3246-434C-9B22-73D53E558017}"/>
          </ac:spMkLst>
        </pc:spChg>
        <pc:spChg chg="mod">
          <ac:chgData name="serge Luca" userId="4eca313d-cc77-48bd-9230-05bd61c5e423" providerId="ADAL" clId="{1993B43F-557A-45F8-A0DF-49301D83F3AA}" dt="2018-07-06T14:28:00.631" v="3154" actId="20577"/>
          <ac:spMkLst>
            <pc:docMk/>
            <pc:sldMk cId="3453043237" sldId="2293"/>
            <ac:spMk id="3" creationId="{2467B97D-6BEC-4B9B-BF27-DBCC6D8DDFB2}"/>
          </ac:spMkLst>
        </pc:spChg>
        <pc:picChg chg="add mod">
          <ac:chgData name="serge Luca" userId="4eca313d-cc77-48bd-9230-05bd61c5e423" providerId="ADAL" clId="{1993B43F-557A-45F8-A0DF-49301D83F3AA}" dt="2018-07-06T14:27:11.744" v="3137" actId="1076"/>
          <ac:picMkLst>
            <pc:docMk/>
            <pc:sldMk cId="3453043237" sldId="2293"/>
            <ac:picMk id="4" creationId="{596D868F-09BF-4919-8001-57050E281315}"/>
          </ac:picMkLst>
        </pc:picChg>
        <pc:picChg chg="add mod">
          <ac:chgData name="serge Luca" userId="4eca313d-cc77-48bd-9230-05bd61c5e423" providerId="ADAL" clId="{1993B43F-557A-45F8-A0DF-49301D83F3AA}" dt="2018-07-06T14:28:13.120" v="3157" actId="14100"/>
          <ac:picMkLst>
            <pc:docMk/>
            <pc:sldMk cId="3453043237" sldId="2293"/>
            <ac:picMk id="5" creationId="{EB014521-2F5E-4609-9C07-342379C58037}"/>
          </ac:picMkLst>
        </pc:picChg>
      </pc:sldChg>
      <pc:sldChg chg="ord">
        <pc:chgData name="serge Luca" userId="4eca313d-cc77-48bd-9230-05bd61c5e423" providerId="ADAL" clId="{1993B43F-557A-45F8-A0DF-49301D83F3AA}" dt="2018-07-08T13:11:15.936" v="4720" actId="20577"/>
        <pc:sldMkLst>
          <pc:docMk/>
          <pc:sldMk cId="1096977361" sldId="2294"/>
        </pc:sldMkLst>
      </pc:sldChg>
      <pc:sldChg chg="addSp modSp add ord modNotesTx">
        <pc:chgData name="serge Luca" userId="4eca313d-cc77-48bd-9230-05bd61c5e423" providerId="ADAL" clId="{1993B43F-557A-45F8-A0DF-49301D83F3AA}" dt="2018-07-06T15:33:52.710" v="4260" actId="20577"/>
        <pc:sldMkLst>
          <pc:docMk/>
          <pc:sldMk cId="90871096" sldId="2295"/>
        </pc:sldMkLst>
        <pc:spChg chg="mod">
          <ac:chgData name="serge Luca" userId="4eca313d-cc77-48bd-9230-05bd61c5e423" providerId="ADAL" clId="{1993B43F-557A-45F8-A0DF-49301D83F3AA}" dt="2018-07-06T15:32:20.277" v="4028" actId="20577"/>
          <ac:spMkLst>
            <pc:docMk/>
            <pc:sldMk cId="90871096" sldId="2295"/>
            <ac:spMk id="2" creationId="{D27EC181-5C22-40E6-AC53-2F3157022447}"/>
          </ac:spMkLst>
        </pc:spChg>
        <pc:spChg chg="mod">
          <ac:chgData name="serge Luca" userId="4eca313d-cc77-48bd-9230-05bd61c5e423" providerId="ADAL" clId="{1993B43F-557A-45F8-A0DF-49301D83F3AA}" dt="2018-07-06T15:32:42.180" v="4040" actId="20577"/>
          <ac:spMkLst>
            <pc:docMk/>
            <pc:sldMk cId="90871096" sldId="2295"/>
            <ac:spMk id="3" creationId="{37C94040-B2E3-4443-941A-77198D52EA5B}"/>
          </ac:spMkLst>
        </pc:spChg>
        <pc:picChg chg="add mod">
          <ac:chgData name="serge Luca" userId="4eca313d-cc77-48bd-9230-05bd61c5e423" providerId="ADAL" clId="{1993B43F-557A-45F8-A0DF-49301D83F3AA}" dt="2018-07-06T15:32:03.406" v="3989" actId="1076"/>
          <ac:picMkLst>
            <pc:docMk/>
            <pc:sldMk cId="90871096" sldId="2295"/>
            <ac:picMk id="4" creationId="{AEAD7377-9C0B-404E-8814-5C9FD21A2A4E}"/>
          </ac:picMkLst>
        </pc:picChg>
      </pc:sldChg>
      <pc:sldChg chg="addSp modSp add">
        <pc:chgData name="serge Luca" userId="4eca313d-cc77-48bd-9230-05bd61c5e423" providerId="ADAL" clId="{1993B43F-557A-45F8-A0DF-49301D83F3AA}" dt="2018-07-06T15:38:37.788" v="4314" actId="1076"/>
        <pc:sldMkLst>
          <pc:docMk/>
          <pc:sldMk cId="1180643266" sldId="2296"/>
        </pc:sldMkLst>
        <pc:spChg chg="mod">
          <ac:chgData name="serge Luca" userId="4eca313d-cc77-48bd-9230-05bd61c5e423" providerId="ADAL" clId="{1993B43F-557A-45F8-A0DF-49301D83F3AA}" dt="2018-07-06T15:35:31.963" v="4298" actId="20577"/>
          <ac:spMkLst>
            <pc:docMk/>
            <pc:sldMk cId="1180643266" sldId="2296"/>
            <ac:spMk id="2" creationId="{3DD153CF-364C-41F6-B086-6E1069EA4317}"/>
          </ac:spMkLst>
        </pc:spChg>
        <pc:spChg chg="add mod">
          <ac:chgData name="serge Luca" userId="4eca313d-cc77-48bd-9230-05bd61c5e423" providerId="ADAL" clId="{1993B43F-557A-45F8-A0DF-49301D83F3AA}" dt="2018-07-06T15:38:28.516" v="4310" actId="207"/>
          <ac:spMkLst>
            <pc:docMk/>
            <pc:sldMk cId="1180643266" sldId="2296"/>
            <ac:spMk id="6" creationId="{1C41D84D-9C4D-4623-AD4B-80B9A9DE73A2}"/>
          </ac:spMkLst>
        </pc:spChg>
        <pc:picChg chg="add mod">
          <ac:chgData name="serge Luca" userId="4eca313d-cc77-48bd-9230-05bd61c5e423" providerId="ADAL" clId="{1993B43F-557A-45F8-A0DF-49301D83F3AA}" dt="2018-07-06T15:38:34.826" v="4313" actId="1076"/>
          <ac:picMkLst>
            <pc:docMk/>
            <pc:sldMk cId="1180643266" sldId="2296"/>
            <ac:picMk id="4" creationId="{5E116B59-A5D6-47EE-9724-3BBB67AFA50F}"/>
          </ac:picMkLst>
        </pc:picChg>
        <pc:picChg chg="add mod">
          <ac:chgData name="serge Luca" userId="4eca313d-cc77-48bd-9230-05bd61c5e423" providerId="ADAL" clId="{1993B43F-557A-45F8-A0DF-49301D83F3AA}" dt="2018-07-06T15:38:37.788" v="4314" actId="1076"/>
          <ac:picMkLst>
            <pc:docMk/>
            <pc:sldMk cId="1180643266" sldId="2296"/>
            <ac:picMk id="5" creationId="{CF3CDE6D-B64B-487F-B277-56388DBC8B14}"/>
          </ac:picMkLst>
        </pc:picChg>
      </pc:sldChg>
      <pc:sldChg chg="add">
        <pc:chgData name="serge Luca" userId="4eca313d-cc77-48bd-9230-05bd61c5e423" providerId="ADAL" clId="{1993B43F-557A-45F8-A0DF-49301D83F3AA}" dt="2018-07-08T12:33:10.886" v="4350" actId="20577"/>
        <pc:sldMkLst>
          <pc:docMk/>
          <pc:sldMk cId="3943287931" sldId="2297"/>
        </pc:sldMkLst>
      </pc:sldChg>
      <pc:sldChg chg="addSp delSp modSp add">
        <pc:chgData name="serge Luca" userId="4eca313d-cc77-48bd-9230-05bd61c5e423" providerId="ADAL" clId="{1993B43F-557A-45F8-A0DF-49301D83F3AA}" dt="2018-07-08T13:10:36.247" v="4717" actId="1076"/>
        <pc:sldMkLst>
          <pc:docMk/>
          <pc:sldMk cId="3677630598" sldId="2298"/>
        </pc:sldMkLst>
        <pc:spChg chg="mod">
          <ac:chgData name="serge Luca" userId="4eca313d-cc77-48bd-9230-05bd61c5e423" providerId="ADAL" clId="{1993B43F-557A-45F8-A0DF-49301D83F3AA}" dt="2018-07-08T12:37:46.674" v="4436" actId="20577"/>
          <ac:spMkLst>
            <pc:docMk/>
            <pc:sldMk cId="3677630598" sldId="2298"/>
            <ac:spMk id="2" creationId="{1D566F99-820B-4661-967C-B87DC5BB81C6}"/>
          </ac:spMkLst>
        </pc:spChg>
        <pc:picChg chg="add del mod">
          <ac:chgData name="serge Luca" userId="4eca313d-cc77-48bd-9230-05bd61c5e423" providerId="ADAL" clId="{1993B43F-557A-45F8-A0DF-49301D83F3AA}" dt="2018-07-08T13:10:19.821" v="4715" actId="478"/>
          <ac:picMkLst>
            <pc:docMk/>
            <pc:sldMk cId="3677630598" sldId="2298"/>
            <ac:picMk id="4" creationId="{A8B70C72-A1C0-44AA-AE2E-554D915DFCC0}"/>
          </ac:picMkLst>
        </pc:picChg>
        <pc:picChg chg="add mod">
          <ac:chgData name="serge Luca" userId="4eca313d-cc77-48bd-9230-05bd61c5e423" providerId="ADAL" clId="{1993B43F-557A-45F8-A0DF-49301D83F3AA}" dt="2018-07-08T13:10:36.247" v="4717" actId="1076"/>
          <ac:picMkLst>
            <pc:docMk/>
            <pc:sldMk cId="3677630598" sldId="2298"/>
            <ac:picMk id="5" creationId="{5591B29B-FBE6-46D6-B6FF-890AA66DB6FF}"/>
          </ac:picMkLst>
        </pc:picChg>
      </pc:sldChg>
      <pc:sldChg chg="addSp delSp modSp add">
        <pc:chgData name="serge Luca" userId="4eca313d-cc77-48bd-9230-05bd61c5e423" providerId="ADAL" clId="{1993B43F-557A-45F8-A0DF-49301D83F3AA}" dt="2018-07-08T12:44:30.541" v="4461" actId="1076"/>
        <pc:sldMkLst>
          <pc:docMk/>
          <pc:sldMk cId="2528536619" sldId="2299"/>
        </pc:sldMkLst>
        <pc:spChg chg="mod">
          <ac:chgData name="serge Luca" userId="4eca313d-cc77-48bd-9230-05bd61c5e423" providerId="ADAL" clId="{1993B43F-557A-45F8-A0DF-49301D83F3AA}" dt="2018-07-08T12:38:59.947" v="4440" actId="1076"/>
          <ac:spMkLst>
            <pc:docMk/>
            <pc:sldMk cId="2528536619" sldId="2299"/>
            <ac:spMk id="2" creationId="{E355183E-DBC5-42CD-B198-D8252D1C13AD}"/>
          </ac:spMkLst>
        </pc:spChg>
        <pc:picChg chg="add del mod">
          <ac:chgData name="serge Luca" userId="4eca313d-cc77-48bd-9230-05bd61c5e423" providerId="ADAL" clId="{1993B43F-557A-45F8-A0DF-49301D83F3AA}" dt="2018-07-08T12:40:15.795" v="4443" actId="478"/>
          <ac:picMkLst>
            <pc:docMk/>
            <pc:sldMk cId="2528536619" sldId="2299"/>
            <ac:picMk id="4" creationId="{F60D5E69-A4B4-450D-BB82-743F43CFCB22}"/>
          </ac:picMkLst>
        </pc:picChg>
        <pc:picChg chg="add del mod">
          <ac:chgData name="serge Luca" userId="4eca313d-cc77-48bd-9230-05bd61c5e423" providerId="ADAL" clId="{1993B43F-557A-45F8-A0DF-49301D83F3AA}" dt="2018-07-08T12:44:11.887" v="4455" actId="478"/>
          <ac:picMkLst>
            <pc:docMk/>
            <pc:sldMk cId="2528536619" sldId="2299"/>
            <ac:picMk id="5" creationId="{0D4E4779-A54C-42CA-B4B2-933048DFEBB3}"/>
          </ac:picMkLst>
        </pc:picChg>
        <pc:picChg chg="add del mod">
          <ac:chgData name="serge Luca" userId="4eca313d-cc77-48bd-9230-05bd61c5e423" providerId="ADAL" clId="{1993B43F-557A-45F8-A0DF-49301D83F3AA}" dt="2018-07-08T12:43:41.614" v="4449" actId="478"/>
          <ac:picMkLst>
            <pc:docMk/>
            <pc:sldMk cId="2528536619" sldId="2299"/>
            <ac:picMk id="6" creationId="{87439F22-34E8-4F5B-A96E-8BF3B67CF7B7}"/>
          </ac:picMkLst>
        </pc:picChg>
        <pc:picChg chg="add mod">
          <ac:chgData name="serge Luca" userId="4eca313d-cc77-48bd-9230-05bd61c5e423" providerId="ADAL" clId="{1993B43F-557A-45F8-A0DF-49301D83F3AA}" dt="2018-07-08T12:44:30.541" v="4461" actId="1076"/>
          <ac:picMkLst>
            <pc:docMk/>
            <pc:sldMk cId="2528536619" sldId="2299"/>
            <ac:picMk id="7" creationId="{9EB1301F-CF2F-4CB5-B906-4111FA9ACA1A}"/>
          </ac:picMkLst>
        </pc:picChg>
      </pc:sldChg>
      <pc:sldChg chg="addSp add">
        <pc:chgData name="serge Luca" userId="4eca313d-cc77-48bd-9230-05bd61c5e423" providerId="ADAL" clId="{1993B43F-557A-45F8-A0DF-49301D83F3AA}" dt="2018-07-08T12:43:58.341" v="4453" actId="20577"/>
        <pc:sldMkLst>
          <pc:docMk/>
          <pc:sldMk cId="3142187664" sldId="2300"/>
        </pc:sldMkLst>
        <pc:picChg chg="add">
          <ac:chgData name="serge Luca" userId="4eca313d-cc77-48bd-9230-05bd61c5e423" providerId="ADAL" clId="{1993B43F-557A-45F8-A0DF-49301D83F3AA}" dt="2018-07-08T12:43:58.341" v="4453" actId="20577"/>
          <ac:picMkLst>
            <pc:docMk/>
            <pc:sldMk cId="3142187664" sldId="2300"/>
            <ac:picMk id="4" creationId="{84373AFE-B975-4EC7-B968-4DE5A66E3180}"/>
          </ac:picMkLst>
        </pc:picChg>
      </pc:sldChg>
      <pc:sldChg chg="addSp modSp add">
        <pc:chgData name="serge Luca" userId="4eca313d-cc77-48bd-9230-05bd61c5e423" providerId="ADAL" clId="{1993B43F-557A-45F8-A0DF-49301D83F3AA}" dt="2018-07-08T13:03:42.213" v="4710" actId="14100"/>
        <pc:sldMkLst>
          <pc:docMk/>
          <pc:sldMk cId="1847942079" sldId="2301"/>
        </pc:sldMkLst>
        <pc:spChg chg="mod">
          <ac:chgData name="serge Luca" userId="4eca313d-cc77-48bd-9230-05bd61c5e423" providerId="ADAL" clId="{1993B43F-557A-45F8-A0DF-49301D83F3AA}" dt="2018-07-08T13:01:38.718" v="4707" actId="20577"/>
          <ac:spMkLst>
            <pc:docMk/>
            <pc:sldMk cId="1847942079" sldId="2301"/>
            <ac:spMk id="2" creationId="{8816DC07-3298-435B-8BC6-E668C1B3E48E}"/>
          </ac:spMkLst>
        </pc:spChg>
        <pc:picChg chg="add mod">
          <ac:chgData name="serge Luca" userId="4eca313d-cc77-48bd-9230-05bd61c5e423" providerId="ADAL" clId="{1993B43F-557A-45F8-A0DF-49301D83F3AA}" dt="2018-07-08T13:03:42.213" v="4710" actId="14100"/>
          <ac:picMkLst>
            <pc:docMk/>
            <pc:sldMk cId="1847942079" sldId="2301"/>
            <ac:picMk id="4" creationId="{6CA5DB4D-6346-4214-B6FF-98753448DFC0}"/>
          </ac:picMkLst>
        </pc:picChg>
      </pc:sldChg>
      <pc:sldChg chg="addSp modSp add">
        <pc:chgData name="serge Luca" userId="4eca313d-cc77-48bd-9230-05bd61c5e423" providerId="ADAL" clId="{1993B43F-557A-45F8-A0DF-49301D83F3AA}" dt="2018-07-08T13:09:37.675" v="4714" actId="1076"/>
        <pc:sldMkLst>
          <pc:docMk/>
          <pc:sldMk cId="1804913831" sldId="2302"/>
        </pc:sldMkLst>
        <pc:picChg chg="add mod">
          <ac:chgData name="serge Luca" userId="4eca313d-cc77-48bd-9230-05bd61c5e423" providerId="ADAL" clId="{1993B43F-557A-45F8-A0DF-49301D83F3AA}" dt="2018-07-08T13:09:37.675" v="4714" actId="1076"/>
          <ac:picMkLst>
            <pc:docMk/>
            <pc:sldMk cId="1804913831" sldId="2302"/>
            <ac:picMk id="4" creationId="{7EECA432-2357-4C9E-A4ED-59F142C79AE1}"/>
          </ac:picMkLst>
        </pc:picChg>
      </pc:sldChg>
      <pc:sldMasterChg chg="delSldLayout modSldLayout">
        <pc:chgData name="serge Luca" userId="4eca313d-cc77-48bd-9230-05bd61c5e423" providerId="ADAL" clId="{1993B43F-557A-45F8-A0DF-49301D83F3AA}" dt="2018-07-06T14:35:51.281" v="3223" actId="2696"/>
        <pc:sldMasterMkLst>
          <pc:docMk/>
          <pc:sldMasterMk cId="3588427678" sldId="2147484229"/>
        </pc:sldMasterMkLst>
        <pc:sldLayoutChg chg="delSp">
          <pc:chgData name="serge Luca" userId="4eca313d-cc77-48bd-9230-05bd61c5e423" providerId="ADAL" clId="{1993B43F-557A-45F8-A0DF-49301D83F3AA}" dt="2018-07-06T11:19:08.081" v="2" actId="478"/>
          <pc:sldLayoutMkLst>
            <pc:docMk/>
            <pc:sldMasterMk cId="3588427678" sldId="2147484229"/>
            <pc:sldLayoutMk cId="1938504317" sldId="2147484577"/>
          </pc:sldLayoutMkLst>
          <pc:spChg chg="del">
            <ac:chgData name="serge Luca" userId="4eca313d-cc77-48bd-9230-05bd61c5e423" providerId="ADAL" clId="{1993B43F-557A-45F8-A0DF-49301D83F3AA}" dt="2018-07-06T11:19:03.924" v="0" actId="478"/>
            <ac:spMkLst>
              <pc:docMk/>
              <pc:sldMasterMk cId="3588427678" sldId="2147484229"/>
              <pc:sldLayoutMk cId="1938504317" sldId="2147484577"/>
              <ac:spMk id="8" creationId="{735DFEEA-372C-4B04-B6EE-4BC43BF9F666}"/>
            </ac:spMkLst>
          </pc:spChg>
          <pc:spChg chg="del">
            <ac:chgData name="serge Luca" userId="4eca313d-cc77-48bd-9230-05bd61c5e423" providerId="ADAL" clId="{1993B43F-557A-45F8-A0DF-49301D83F3AA}" dt="2018-07-06T11:19:06.144" v="1" actId="478"/>
            <ac:spMkLst>
              <pc:docMk/>
              <pc:sldMasterMk cId="3588427678" sldId="2147484229"/>
              <pc:sldLayoutMk cId="1938504317" sldId="2147484577"/>
              <ac:spMk id="9" creationId="{4A0AF8D9-3CBE-46BD-B453-89D08149595B}"/>
            </ac:spMkLst>
          </pc:spChg>
          <pc:spChg chg="del">
            <ac:chgData name="serge Luca" userId="4eca313d-cc77-48bd-9230-05bd61c5e423" providerId="ADAL" clId="{1993B43F-557A-45F8-A0DF-49301D83F3AA}" dt="2018-07-06T11:19:08.081" v="2" actId="478"/>
            <ac:spMkLst>
              <pc:docMk/>
              <pc:sldMasterMk cId="3588427678" sldId="2147484229"/>
              <pc:sldLayoutMk cId="1938504317" sldId="2147484577"/>
              <ac:spMk id="14" creationId="{9CC73F7E-519C-4D23-B871-7FD985D67D4D}"/>
            </ac:spMkLst>
          </pc:spChg>
        </pc:sldLayoutChg>
      </pc:sldMasterChg>
      <pc:sldMasterChg chg="modSldLayout">
        <pc:chgData name="serge Luca" userId="4eca313d-cc77-48bd-9230-05bd61c5e423" providerId="ADAL" clId="{1993B43F-557A-45F8-A0DF-49301D83F3AA}" dt="2018-07-08T12:55:09.491" v="4700" actId="478"/>
        <pc:sldMasterMkLst>
          <pc:docMk/>
          <pc:sldMasterMk cId="190030405" sldId="2147484657"/>
        </pc:sldMasterMkLst>
        <pc:sldLayoutChg chg="delSp delAnim">
          <pc:chgData name="serge Luca" userId="4eca313d-cc77-48bd-9230-05bd61c5e423" providerId="ADAL" clId="{1993B43F-557A-45F8-A0DF-49301D83F3AA}" dt="2018-07-08T12:55:09.491" v="4700" actId="478"/>
          <pc:sldLayoutMkLst>
            <pc:docMk/>
            <pc:sldMasterMk cId="190030405" sldId="2147484657"/>
            <pc:sldLayoutMk cId="3698472914" sldId="2147484662"/>
          </pc:sldLayoutMkLst>
          <pc:spChg chg="del">
            <ac:chgData name="serge Luca" userId="4eca313d-cc77-48bd-9230-05bd61c5e423" providerId="ADAL" clId="{1993B43F-557A-45F8-A0DF-49301D83F3AA}" dt="2018-07-08T12:55:09.491" v="4700" actId="478"/>
            <ac:spMkLst>
              <pc:docMk/>
              <pc:sldMasterMk cId="190030405" sldId="2147484657"/>
              <pc:sldLayoutMk cId="3698472914" sldId="2147484662"/>
              <ac:spMk id="5" creationId="{00000000-0000-0000-0000-000000000000}"/>
            </ac:spMkLst>
          </pc:spChg>
          <pc:grpChg chg="del">
            <ac:chgData name="serge Luca" userId="4eca313d-cc77-48bd-9230-05bd61c5e423" providerId="ADAL" clId="{1993B43F-557A-45F8-A0DF-49301D83F3AA}" dt="2018-07-08T12:55:06.112" v="4699" actId="478"/>
            <ac:grpSpMkLst>
              <pc:docMk/>
              <pc:sldMasterMk cId="190030405" sldId="2147484657"/>
              <pc:sldLayoutMk cId="3698472914" sldId="2147484662"/>
              <ac:grpSpMk id="127" creationId="{00000000-0000-0000-0000-000000000000}"/>
            </ac:grpSpMkLst>
          </pc:grpChg>
        </pc:sldLayoutChg>
      </pc:sldMasterChg>
    </pc:docChg>
  </pc:docChgLst>
  <pc:docChgLst>
    <pc:chgData name="Gabriel Hollandsworth" userId="8aebf627-5787-4a44-8f45-f234aecfa737" providerId="ADAL" clId="{5D866C58-4DE8-42C7-BB32-1C73F23E9204}"/>
    <pc:docChg chg="undo custSel modSld">
      <pc:chgData name="Gabriel Hollandsworth" userId="8aebf627-5787-4a44-8f45-f234aecfa737" providerId="ADAL" clId="{5D866C58-4DE8-42C7-BB32-1C73F23E9204}" dt="2018-07-10T20:02:56.914" v="17" actId="313"/>
      <pc:docMkLst>
        <pc:docMk/>
      </pc:docMkLst>
      <pc:sldChg chg="modSp">
        <pc:chgData name="Gabriel Hollandsworth" userId="8aebf627-5787-4a44-8f45-f234aecfa737" providerId="ADAL" clId="{5D866C58-4DE8-42C7-BB32-1C73F23E9204}" dt="2018-07-10T19:59:49.199" v="6" actId="20577"/>
        <pc:sldMkLst>
          <pc:docMk/>
          <pc:sldMk cId="2277158591" sldId="2254"/>
        </pc:sldMkLst>
        <pc:spChg chg="mod">
          <ac:chgData name="Gabriel Hollandsworth" userId="8aebf627-5787-4a44-8f45-f234aecfa737" providerId="ADAL" clId="{5D866C58-4DE8-42C7-BB32-1C73F23E9204}" dt="2018-07-10T19:59:49.199" v="6" actId="20577"/>
          <ac:spMkLst>
            <pc:docMk/>
            <pc:sldMk cId="2277158591" sldId="2254"/>
            <ac:spMk id="5" creationId="{00000000-0000-0000-0000-000000000000}"/>
          </ac:spMkLst>
        </pc:spChg>
      </pc:sldChg>
      <pc:sldChg chg="modSp">
        <pc:chgData name="Gabriel Hollandsworth" userId="8aebf627-5787-4a44-8f45-f234aecfa737" providerId="ADAL" clId="{5D866C58-4DE8-42C7-BB32-1C73F23E9204}" dt="2018-07-10T20:01:41.955" v="13" actId="20577"/>
        <pc:sldMkLst>
          <pc:docMk/>
          <pc:sldMk cId="3938058001" sldId="2271"/>
        </pc:sldMkLst>
        <pc:spChg chg="mod">
          <ac:chgData name="Gabriel Hollandsworth" userId="8aebf627-5787-4a44-8f45-f234aecfa737" providerId="ADAL" clId="{5D866C58-4DE8-42C7-BB32-1C73F23E9204}" dt="2018-07-10T20:01:41.955" v="13" actId="20577"/>
          <ac:spMkLst>
            <pc:docMk/>
            <pc:sldMk cId="3938058001" sldId="2271"/>
            <ac:spMk id="3" creationId="{B2FA4707-2A1C-48ED-AF6D-A6B4EDAE0E1B}"/>
          </ac:spMkLst>
        </pc:spChg>
      </pc:sldChg>
      <pc:sldChg chg="modSp">
        <pc:chgData name="Gabriel Hollandsworth" userId="8aebf627-5787-4a44-8f45-f234aecfa737" providerId="ADAL" clId="{5D866C58-4DE8-42C7-BB32-1C73F23E9204}" dt="2018-07-10T20:02:56.914" v="17" actId="313"/>
        <pc:sldMkLst>
          <pc:docMk/>
          <pc:sldMk cId="3096691760" sldId="2292"/>
        </pc:sldMkLst>
        <pc:spChg chg="mod">
          <ac:chgData name="Gabriel Hollandsworth" userId="8aebf627-5787-4a44-8f45-f234aecfa737" providerId="ADAL" clId="{5D866C58-4DE8-42C7-BB32-1C73F23E9204}" dt="2018-07-10T20:02:56.914" v="17" actId="313"/>
          <ac:spMkLst>
            <pc:docMk/>
            <pc:sldMk cId="3096691760" sldId="2292"/>
            <ac:spMk id="3" creationId="{98213574-3AF4-4991-91D0-3002C39E49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7/12/2018 2:33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3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59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369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BPF UI can dynamically very based on the data : </a:t>
            </a:r>
          </a:p>
          <a:p>
            <a:r>
              <a:rPr lang="en-US" dirty="0"/>
              <a:t>above if committee rejects a loan, the workflow stops. </a:t>
            </a:r>
          </a:p>
          <a:p>
            <a:r>
              <a:rPr lang="en-US" dirty="0"/>
              <a:t>Below if the loan is approved, the next step (Send money) shows-up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8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CDS can be seen as a big database that can be used by flow, dynamics and PowerApps</a:t>
            </a:r>
          </a:p>
          <a:p>
            <a:r>
              <a:rPr lang="en-US" dirty="0"/>
              <a:t>CDS requires PowerApps plan 1 or Plan 2</a:t>
            </a:r>
          </a:p>
          <a:p>
            <a:r>
              <a:rPr lang="en-US" dirty="0"/>
              <a:t>BPF require PowerApps Plan 2</a:t>
            </a:r>
          </a:p>
          <a:p>
            <a:r>
              <a:rPr lang="en-US" dirty="0"/>
              <a:t>Here is the Loan entity definition</a:t>
            </a:r>
          </a:p>
          <a:p>
            <a:r>
              <a:rPr lang="en-US" dirty="0"/>
              <a:t>Some entities are only present if we use dynamics 365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6A9B-C96F-4480-B01E-E334859831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entities have been defined we can associate them to a BPF</a:t>
            </a:r>
          </a:p>
          <a:p>
            <a:r>
              <a:rPr lang="en-US" dirty="0"/>
              <a:t>Here is the BPF designer</a:t>
            </a:r>
          </a:p>
          <a:p>
            <a:r>
              <a:rPr lang="en-US" dirty="0"/>
              <a:t>The stages are in blue.  </a:t>
            </a:r>
          </a:p>
          <a:p>
            <a:r>
              <a:rPr lang="en-US" dirty="0"/>
              <a:t>Users will be forced to go through each steps (stages)</a:t>
            </a:r>
          </a:p>
          <a:p>
            <a:r>
              <a:rPr lang="en-US" dirty="0"/>
              <a:t>We can define condition (see in purple) : like if committee didn’t approve the loan the BPF will complete</a:t>
            </a:r>
          </a:p>
          <a:p>
            <a:r>
              <a:rPr lang="en-US" dirty="0"/>
              <a:t>In the stage we will define Data Steps what users will be required to fill in before moving to the other stages : t</a:t>
            </a:r>
          </a:p>
          <a:p>
            <a:r>
              <a:rPr lang="en-US" dirty="0"/>
              <a:t>In Stages we can also define workflow : for instance when a loan is created a new record will be created in the Credit entity, or an e-mail will be sent to the management.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54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stage define what users will see in each screen associated to the stages</a:t>
            </a:r>
          </a:p>
          <a:p>
            <a:r>
              <a:rPr lang="en-US" dirty="0"/>
              <a:t>Here users will be required to fill in Amount before moving to the next step</a:t>
            </a:r>
          </a:p>
          <a:p>
            <a:r>
              <a:rPr lang="en-US" dirty="0"/>
              <a:t>We can have several data steps in each stage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6A9B-C96F-4480-B01E-E334859831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8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associate the entities with the App designer and menus (via “Site Map”) + Forms  and List (“Views”) can automatically be generated. In the Business </a:t>
            </a:r>
            <a:r>
              <a:rPr lang="en-US" dirty="0" err="1"/>
              <a:t>Procell</a:t>
            </a:r>
            <a:r>
              <a:rPr lang="en-US" dirty="0"/>
              <a:t> (green above) we can associate 1 or several existing BPF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6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add a new Loan (picture above), the BPF start (animation below)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57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008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4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4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969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70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85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385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30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world flow.</a:t>
            </a:r>
          </a:p>
          <a:p>
            <a:r>
              <a:rPr lang="en-US" dirty="0"/>
              <a:t>Demonstrate Hands on Lab 1 solution, including mobile</a:t>
            </a:r>
          </a:p>
          <a:p>
            <a:r>
              <a:rPr lang="en-US" dirty="0"/>
              <a:t>Explain trigger, action, connector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96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820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: every month send me a reminder to fill-in my timesheet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37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for SharePoint connector, many other connecters support this pattern.</a:t>
            </a:r>
          </a:p>
          <a:p>
            <a:r>
              <a:rPr lang="en-US" dirty="0"/>
              <a:t>Another example : when a mail is created in my inbox, if the mail has the tag ! In the subject, send me a smartphone notification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0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in the previous example : if the flow send a notification if there is a new important e-mail, 1 instance of a flow will be created and the quota of flows is not limited (2000/month/user in O365, but combined across all users).</a:t>
            </a:r>
          </a:p>
          <a:p>
            <a:r>
              <a:rPr lang="en-US" dirty="0"/>
              <a:t>We can start a flow that will check every hour if there is a new e-mail : 1 instance will be enough even though you might have 1000 new important e-mails</a:t>
            </a:r>
          </a:p>
          <a:p>
            <a:endParaRPr lang="en-US" dirty="0"/>
          </a:p>
          <a:p>
            <a:r>
              <a:rPr lang="en-US" dirty="0"/>
              <a:t>Also some connector don’t have a trigger; so we might have to poll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6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729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Approval : demo Lab 2 Solution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00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Lab 3. Flow Notifications and Conditions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comparing 2 values</a:t>
            </a:r>
          </a:p>
          <a:p>
            <a:r>
              <a:rPr lang="en-US" dirty="0"/>
              <a:t>Condition can be embedded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30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 you have to compare against more than 2 values…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4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 through all record of a collection of items</a:t>
            </a:r>
          </a:p>
          <a:p>
            <a:r>
              <a:rPr lang="en-US" dirty="0"/>
              <a:t>Limitations : 5000 records in the Office 365 Flow license</a:t>
            </a:r>
          </a:p>
          <a:p>
            <a:r>
              <a:rPr lang="en-US" dirty="0"/>
              <a:t>With Flow plan 1/plan you can go up to 100.000 items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27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22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Scopes can also be used for error handling : https://sergeluca.wordpress.com/2018/03/12/pattern-for-microsoft-flow-error-handling/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46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can have two or more steps that run at the same time, after which the workflow will only proceed once all parallel steps have completed.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45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94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Demonstrate the labs before the hands on starts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D70B85-E0D0-424E-AD67-82F66A71BFD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7A51A1D-4A10-486A-B878-D34A53F6D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4E403-081C-470B-B6C4-DF182BE6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1" y="6605695"/>
            <a:ext cx="8229600" cy="160521"/>
          </a:xfrm>
        </p:spPr>
        <p:txBody>
          <a:bodyPr/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BAF9F-E74A-4389-8881-0C6BA7227A7A}"/>
              </a:ext>
            </a:extLst>
          </p:cNvPr>
          <p:cNvSpPr txBox="1"/>
          <p:nvPr/>
        </p:nvSpPr>
        <p:spPr>
          <a:xfrm>
            <a:off x="4572000" y="773399"/>
            <a:ext cx="41148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“Insert text here”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D4E68-62DE-4D53-A62B-ED7B0A936FF1}"/>
              </a:ext>
            </a:extLst>
          </p:cNvPr>
          <p:cNvSpPr txBox="1"/>
          <p:nvPr/>
        </p:nvSpPr>
        <p:spPr>
          <a:xfrm>
            <a:off x="6141719" y="2462904"/>
            <a:ext cx="2854691" cy="4051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42900" marR="0" lvl="0" indent="-34290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51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198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Security groups and Office 365 groups  can also co-own the flow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71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34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specify if we want the user to provide his credentials when the connector will need to connect to a system, or if the flow uses the connection credentials defined a design time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70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of  tenant X cannot interact with a flow running in tenant Y</a:t>
            </a:r>
          </a:p>
          <a:p>
            <a:r>
              <a:rPr lang="en-US" dirty="0"/>
              <a:t>Flow can also be exported / imported across environments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04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the labs before the hands on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407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94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02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Test button, this allows us to reuse previous (trigger information) information .</a:t>
            </a:r>
          </a:p>
          <a:p>
            <a:r>
              <a:rPr lang="en-US" dirty="0"/>
              <a:t>If you have a flow starting with a button and the button uploaded a picture, you can reuse the same picture</a:t>
            </a:r>
          </a:p>
          <a:p>
            <a:r>
              <a:rPr lang="en-US" dirty="0"/>
              <a:t>If for instance a previous flow was triggered by a SharePoint list (new item, or modified item), we don’t have to explicitly add /modify an item in a SharePoint list…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19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51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909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16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 lIns="90416" tIns="45208" rIns="90416" bIns="45208"/>
          <a:lstStyle/>
          <a:p>
            <a:pPr marL="0" marR="0" lvl="0" indent="0" algn="l" defTabSz="92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90416" tIns="45208" rIns="90416" bIns="45208"/>
          <a:lstStyle/>
          <a:p>
            <a:pPr marL="565099" marR="0" lvl="0" indent="0" algn="l" defTabSz="9038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 lIns="90416" tIns="45208" rIns="90416" bIns="45208"/>
          <a:lstStyle/>
          <a:p>
            <a:pPr marL="0" marR="0" lvl="0" indent="0" algn="r" defTabSz="92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 lIns="90416" tIns="45208" rIns="90416" bIns="45208"/>
          <a:lstStyle/>
          <a:p>
            <a:pPr marL="0" marR="0" lvl="0" indent="0" algn="r" defTabSz="92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55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mention that flow can be access from PowerApps.com.</a:t>
            </a:r>
          </a:p>
          <a:p>
            <a:r>
              <a:rPr lang="en-US" dirty="0"/>
              <a:t>Other product allows flows creation like Dynamics 365, </a:t>
            </a:r>
            <a:r>
              <a:rPr lang="en-US" dirty="0" err="1"/>
              <a:t>PowerBI</a:t>
            </a:r>
            <a:r>
              <a:rPr lang="en-US" dirty="0"/>
              <a:t>, Microsoft Teams, SharePoint modern lists/document Libraries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5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community  (newsgroups) is a great way to a ask questions. Microsoft employees and MVPs + other people will quickly answer your questions. It is a also a very nice learning resource (search across the newsgroups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7/12/2018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0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Microsoft Flow in a 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11277600" cy="5943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4A3A5-AEC3-4D3C-B23F-33D3C8F09335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631FF-58BB-4A6E-8DF8-53935FA44373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5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4A3A5-AEC3-4D3C-B23F-33D3C8F09335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631FF-58BB-4A6E-8DF8-53935FA44373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2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4A3A5-AEC3-4D3C-B23F-33D3C8F09335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631FF-58BB-4A6E-8DF8-53935FA44373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4A3A5-AEC3-4D3C-B23F-33D3C8F09335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631FF-58BB-4A6E-8DF8-53935FA44373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12" name="Oval 111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-1" y="2447151"/>
            <a:ext cx="6096000" cy="2544000"/>
          </a:xfrm>
        </p:spPr>
        <p:txBody>
          <a:bodyPr/>
          <a:lstStyle/>
          <a:p>
            <a:endParaRPr lang="id-ID"/>
          </a:p>
        </p:txBody>
      </p:sp>
      <p:sp>
        <p:nvSpPr>
          <p:cNvPr id="120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105312" y="2447151"/>
            <a:ext cx="6096000" cy="254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75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12" name="Oval 111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0" y="2417197"/>
            <a:ext cx="12180305" cy="292405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22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9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1278343" y="2313438"/>
            <a:ext cx="3212939" cy="321293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121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779933" y="4160666"/>
            <a:ext cx="1825166" cy="182516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122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3460800" y="2068251"/>
            <a:ext cx="1528892" cy="1528892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123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3944518" y="4724459"/>
            <a:ext cx="1089408" cy="108940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124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836630" y="1960313"/>
            <a:ext cx="1089408" cy="108940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75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12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753926" y="250160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4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54563" y="3946859"/>
            <a:ext cx="1648213" cy="16482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776403" y="3946859"/>
            <a:ext cx="1648213" cy="16482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798243" y="3946859"/>
            <a:ext cx="1648213" cy="16482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54562" y="2241312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827202" y="2241312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899842" y="2241312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94383" y="2254657"/>
            <a:ext cx="3479765" cy="347976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98129" y="2107682"/>
            <a:ext cx="2103120" cy="210312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67986" y="2167652"/>
            <a:ext cx="2103120" cy="210312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40835" y="2206742"/>
            <a:ext cx="2103120" cy="210312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6635" y="209483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277791" y="209483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98316" y="388299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4515972" y="388299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684664" y="209483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51520" y="209483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6905065" y="388299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470981" y="3882995"/>
            <a:ext cx="2011680" cy="2011680"/>
          </a:xfrm>
          <a:prstGeom prst="ellipse">
            <a:avLst/>
          </a:prstGeom>
          <a:ln w="4127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85955" y="2039103"/>
            <a:ext cx="1463040" cy="146304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803545" y="2099073"/>
            <a:ext cx="1463040" cy="146304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745620" y="2138163"/>
            <a:ext cx="1463040" cy="146304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677323" y="2198133"/>
            <a:ext cx="1463040" cy="146304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542266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495800" y="2458779"/>
            <a:ext cx="3200400" cy="32004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C7281-724A-4D1D-98C5-9E0995AAA027}"/>
              </a:ext>
            </a:extLst>
          </p:cNvPr>
          <p:cNvGrpSpPr/>
          <p:nvPr userDrawn="1"/>
        </p:nvGrpSpPr>
        <p:grpSpPr>
          <a:xfrm>
            <a:off x="5072781" y="1318279"/>
            <a:ext cx="2046437" cy="223987"/>
            <a:chOff x="5833290" y="2440842"/>
            <a:chExt cx="525419" cy="617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7CF817-6E51-4AB2-9A45-E09057D29404}"/>
                </a:ext>
              </a:extLst>
            </p:cNvPr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ACDD52-83E8-4BDB-99F3-E015AC95EB83}"/>
                </a:ext>
              </a:extLst>
            </p:cNvPr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F6D242-A7F2-43F7-87C4-EC382F83BADA}"/>
                </a:ext>
              </a:extLst>
            </p:cNvPr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7DE4AB-A89D-4404-8D9B-D6F5C5B8582D}"/>
                </a:ext>
              </a:extLst>
            </p:cNvPr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7E5ECF-607F-4D92-B09D-AA9013014F06}"/>
                </a:ext>
              </a:extLst>
            </p:cNvPr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051014-BF3C-4FB7-9A7E-795DD751E629}"/>
                </a:ext>
              </a:extLst>
            </p:cNvPr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01F2F4-DFDB-40B1-B6B9-0EA797329D59}"/>
                </a:ext>
              </a:extLst>
            </p:cNvPr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9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48360" y="2458779"/>
            <a:ext cx="3200400" cy="32004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2284550"/>
            <a:ext cx="3383280" cy="1714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404360" y="2284550"/>
            <a:ext cx="3383280" cy="1714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970520" y="2284550"/>
            <a:ext cx="3383280" cy="1714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52189" y="3422472"/>
            <a:ext cx="1280160" cy="128016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664402" y="3422472"/>
            <a:ext cx="1280160" cy="1280160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576615" y="3422472"/>
            <a:ext cx="1280160" cy="1280160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88828" y="3422472"/>
            <a:ext cx="1280160" cy="1280160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401041" y="3422472"/>
            <a:ext cx="1280160" cy="1280160"/>
          </a:xfrm>
          <a:prstGeom prst="ellipse">
            <a:avLst/>
          </a:prstGeom>
          <a:ln w="254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313254" y="3422472"/>
            <a:ext cx="1280160" cy="1280160"/>
          </a:xfrm>
          <a:prstGeom prst="ellipse">
            <a:avLst/>
          </a:prstGeom>
          <a:ln w="2540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8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Circ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23698" y="2378193"/>
            <a:ext cx="1371600" cy="1371600"/>
          </a:xfrm>
          <a:prstGeom prst="ellipse">
            <a:avLst/>
          </a:prstGeom>
          <a:ln w="25400">
            <a:noFill/>
          </a:ln>
          <a:effectLst/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/>
          </a:p>
        </p:txBody>
      </p:sp>
      <p:sp>
        <p:nvSpPr>
          <p:cNvPr id="23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923698" y="4314547"/>
            <a:ext cx="1371600" cy="1371600"/>
          </a:xfrm>
          <a:prstGeom prst="ellipse">
            <a:avLst/>
          </a:prstGeom>
          <a:ln w="25400">
            <a:noFill/>
          </a:ln>
          <a:effectLst/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/>
          </a:p>
        </p:txBody>
      </p:sp>
      <p:sp>
        <p:nvSpPr>
          <p:cNvPr id="24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6252094" y="4314547"/>
            <a:ext cx="1371600" cy="1371600"/>
          </a:xfrm>
          <a:prstGeom prst="ellipse">
            <a:avLst/>
          </a:prstGeom>
          <a:ln w="25400">
            <a:noFill/>
          </a:ln>
          <a:effectLst/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/>
          </a:p>
        </p:txBody>
      </p:sp>
      <p:sp>
        <p:nvSpPr>
          <p:cNvPr id="25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6252094" y="2378193"/>
            <a:ext cx="1371600" cy="1371600"/>
          </a:xfrm>
          <a:prstGeom prst="ellipse">
            <a:avLst/>
          </a:prstGeom>
          <a:ln w="25400">
            <a:noFill/>
          </a:ln>
          <a:effectLst/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679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19548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28322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52327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161101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7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20" grpId="0"/>
      <p:bldP spid="21" grpId="0"/>
      <p:bldP spid="2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854" y="1933264"/>
            <a:ext cx="1872000" cy="1872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71854" y="4235139"/>
            <a:ext cx="1872000" cy="1872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58254" y="1933264"/>
            <a:ext cx="1872000" cy="1872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358254" y="4235139"/>
            <a:ext cx="1872000" cy="1872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56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/>
      <p:bldP spid="24" grpId="0"/>
      <p:bldP spid="2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41520" y="189484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41520" y="338337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99120" y="338337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44219" y="338337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41520" y="485825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199120" y="485825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44219" y="485825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354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5000" y="2036128"/>
            <a:ext cx="1737360" cy="1737360"/>
          </a:xfrm>
          <a:prstGeom prst="ellipse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332220" y="2036128"/>
            <a:ext cx="1737360" cy="1737360"/>
          </a:xfrm>
          <a:prstGeom prst="ellipse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82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98500" y="2197100"/>
            <a:ext cx="1645920" cy="1645920"/>
          </a:xfrm>
          <a:prstGeom prst="ellipse">
            <a:avLst/>
          </a:prstGeom>
          <a:ln w="22225">
            <a:noFill/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98500" y="4284523"/>
            <a:ext cx="1645920" cy="1645920"/>
          </a:xfrm>
          <a:prstGeom prst="ellipse">
            <a:avLst/>
          </a:prstGeom>
          <a:ln w="22225">
            <a:noFill/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3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38200" y="2473415"/>
            <a:ext cx="3300280" cy="3300280"/>
          </a:xfrm>
          <a:prstGeom prst="ellipse">
            <a:avLst/>
          </a:prstGeom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755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38199" y="2438279"/>
            <a:ext cx="3398135" cy="3398135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3199435" y="4502472"/>
            <a:ext cx="1853878" cy="185387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3822538" y="2824223"/>
            <a:ext cx="2121055" cy="2121055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503095" y="1794430"/>
            <a:ext cx="1466478" cy="1466478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07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29854" y="1974705"/>
            <a:ext cx="4237038" cy="423545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122757" y="1974705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7313901" y="1974705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505046" y="1974705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5122757" y="4239523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313901" y="4239523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9505046" y="4239523"/>
            <a:ext cx="1971371" cy="1970632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444559" y="2428822"/>
            <a:ext cx="2112264" cy="2112264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35690" y="2134627"/>
            <a:ext cx="1675330" cy="1676399"/>
          </a:xfrm>
          <a:prstGeom prst="ellipse">
            <a:avLst/>
          </a:prstGeom>
          <a:ln w="317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45310" y="3774832"/>
            <a:ext cx="1675330" cy="1676399"/>
          </a:xfrm>
          <a:prstGeom prst="ellipse">
            <a:avLst/>
          </a:prstGeom>
          <a:ln w="317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78569" y="4539022"/>
            <a:ext cx="1675330" cy="1676399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57543" y="4154252"/>
            <a:ext cx="1498058" cy="1498058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589522" y="3311185"/>
            <a:ext cx="2033081" cy="2033081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52529" y="5165927"/>
            <a:ext cx="1070445" cy="1047872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19208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04174" y="19208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18974" y="19208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2334" y="386783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97134" y="386783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853320" y="1988819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3118848" y="1988820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350108" y="1988820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537744" y="1988820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853320" y="4277747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3118848" y="4277747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350108" y="4277747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537744" y="4277747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728576" y="1988820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728576" y="4277747"/>
            <a:ext cx="1644650" cy="1644650"/>
          </a:xfrm>
          <a:prstGeom prst="ellipse">
            <a:avLst/>
          </a:prstGeom>
          <a:ln w="285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2375" y="1995876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33786" y="1995876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58048" y="1995876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22375" y="4227790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33786" y="4227790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8048" y="4227790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40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69525" y="2171700"/>
            <a:ext cx="2247900" cy="22479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972050" y="2171700"/>
            <a:ext cx="2247900" cy="22479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889092" y="2171700"/>
            <a:ext cx="2247900" cy="22479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87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634479" y="2324587"/>
            <a:ext cx="4389120" cy="262432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6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275205" y="2430999"/>
            <a:ext cx="3330575" cy="332898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504103" y="2583921"/>
            <a:ext cx="4236297" cy="263831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33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3444240 w 6858000"/>
              <a:gd name="connsiteY2" fmla="*/ 0 h 6858000"/>
              <a:gd name="connsiteX3" fmla="*/ 3444240 w 6858000"/>
              <a:gd name="connsiteY3" fmla="*/ 385 h 6858000"/>
              <a:gd name="connsiteX4" fmla="*/ 3605456 w 6858000"/>
              <a:gd name="connsiteY4" fmla="*/ 4462 h 6858000"/>
              <a:gd name="connsiteX5" fmla="*/ 6858000 w 6858000"/>
              <a:gd name="connsiteY5" fmla="*/ 3429000 h 6858000"/>
              <a:gd name="connsiteX6" fmla="*/ 3605456 w 6858000"/>
              <a:gd name="connsiteY6" fmla="*/ 6853538 h 6858000"/>
              <a:gd name="connsiteX7" fmla="*/ 3444240 w 6858000"/>
              <a:gd name="connsiteY7" fmla="*/ 6857615 h 6858000"/>
              <a:gd name="connsiteX8" fmla="*/ 3444240 w 6858000"/>
              <a:gd name="connsiteY8" fmla="*/ 6858000 h 6858000"/>
              <a:gd name="connsiteX9" fmla="*/ 3429000 w 6858000"/>
              <a:gd name="connsiteY9" fmla="*/ 6858000 h 6858000"/>
              <a:gd name="connsiteX10" fmla="*/ 0 w 6858000"/>
              <a:gd name="connsiteY10" fmla="*/ 6858000 h 6858000"/>
              <a:gd name="connsiteX11" fmla="*/ 0 w 6858000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3444240" y="0"/>
                </a:lnTo>
                <a:lnTo>
                  <a:pt x="3444240" y="385"/>
                </a:lnTo>
                <a:lnTo>
                  <a:pt x="3605456" y="4462"/>
                </a:lnTo>
                <a:cubicBezTo>
                  <a:pt x="5417236" y="96301"/>
                  <a:pt x="6858000" y="1594397"/>
                  <a:pt x="6858000" y="3429000"/>
                </a:cubicBezTo>
                <a:cubicBezTo>
                  <a:pt x="6858000" y="5263603"/>
                  <a:pt x="5417236" y="6761699"/>
                  <a:pt x="3605456" y="6853538"/>
                </a:cubicBezTo>
                <a:lnTo>
                  <a:pt x="3444240" y="6857615"/>
                </a:lnTo>
                <a:lnTo>
                  <a:pt x="3444240" y="6858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99664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52160" cy="6858000"/>
          </a:xfrm>
          <a:custGeom>
            <a:avLst/>
            <a:gdLst>
              <a:gd name="connsiteX0" fmla="*/ 0 w 5852160"/>
              <a:gd name="connsiteY0" fmla="*/ 0 h 6858000"/>
              <a:gd name="connsiteX1" fmla="*/ 2423160 w 5852160"/>
              <a:gd name="connsiteY1" fmla="*/ 0 h 6858000"/>
              <a:gd name="connsiteX2" fmla="*/ 2438400 w 5852160"/>
              <a:gd name="connsiteY2" fmla="*/ 0 h 6858000"/>
              <a:gd name="connsiteX3" fmla="*/ 2438400 w 5852160"/>
              <a:gd name="connsiteY3" fmla="*/ 385 h 6858000"/>
              <a:gd name="connsiteX4" fmla="*/ 2599616 w 5852160"/>
              <a:gd name="connsiteY4" fmla="*/ 4462 h 6858000"/>
              <a:gd name="connsiteX5" fmla="*/ 5852160 w 5852160"/>
              <a:gd name="connsiteY5" fmla="*/ 3429000 h 6858000"/>
              <a:gd name="connsiteX6" fmla="*/ 2599616 w 5852160"/>
              <a:gd name="connsiteY6" fmla="*/ 6853538 h 6858000"/>
              <a:gd name="connsiteX7" fmla="*/ 2438400 w 5852160"/>
              <a:gd name="connsiteY7" fmla="*/ 6857615 h 6858000"/>
              <a:gd name="connsiteX8" fmla="*/ 2438400 w 5852160"/>
              <a:gd name="connsiteY8" fmla="*/ 6858000 h 6858000"/>
              <a:gd name="connsiteX9" fmla="*/ 2423160 w 5852160"/>
              <a:gd name="connsiteY9" fmla="*/ 6858000 h 6858000"/>
              <a:gd name="connsiteX10" fmla="*/ 0 w 585216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6858000">
                <a:moveTo>
                  <a:pt x="0" y="0"/>
                </a:moveTo>
                <a:lnTo>
                  <a:pt x="2423160" y="0"/>
                </a:lnTo>
                <a:lnTo>
                  <a:pt x="2438400" y="0"/>
                </a:lnTo>
                <a:lnTo>
                  <a:pt x="2438400" y="385"/>
                </a:lnTo>
                <a:lnTo>
                  <a:pt x="2599616" y="4462"/>
                </a:lnTo>
                <a:cubicBezTo>
                  <a:pt x="4411396" y="96301"/>
                  <a:pt x="5852160" y="1594397"/>
                  <a:pt x="5852160" y="3429000"/>
                </a:cubicBezTo>
                <a:cubicBezTo>
                  <a:pt x="5852160" y="5263603"/>
                  <a:pt x="4411396" y="6761699"/>
                  <a:pt x="2599616" y="6853538"/>
                </a:cubicBezTo>
                <a:lnTo>
                  <a:pt x="2438400" y="6857615"/>
                </a:lnTo>
                <a:lnTo>
                  <a:pt x="2438400" y="6858000"/>
                </a:lnTo>
                <a:lnTo>
                  <a:pt x="24231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2160" y="944083"/>
            <a:ext cx="5623560" cy="839840"/>
          </a:xfr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852160" y="1645730"/>
            <a:ext cx="5623560" cy="2667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9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47478" y="2481606"/>
            <a:ext cx="1697739" cy="29890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405870" y="2690909"/>
            <a:ext cx="1471685" cy="260670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07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135119" y="2671437"/>
            <a:ext cx="3940455" cy="2841861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80345" y="2383787"/>
            <a:ext cx="2689022" cy="3540136"/>
          </a:xfrm>
        </p:spPr>
      </p:sp>
    </p:spTree>
    <p:extLst>
      <p:ext uri="{BB962C8B-B14F-4D97-AF65-F5344CB8AC3E}">
        <p14:creationId xmlns:p14="http://schemas.microsoft.com/office/powerpoint/2010/main" val="2648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3423963" y="190549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5218384" y="190319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815172" y="190549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5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370755" y="190319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56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9823804" y="190549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1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12755" y="2356003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47354" y="23560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77053" y="23560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81198" y="23560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887007" y="23560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111550" y="32506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80924" y="32506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85069" y="32506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796442" y="32506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1736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1736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1736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1736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1736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90269" y="2105976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60079" y="2105976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105976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90269" y="4124151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260079" y="4124151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610099" y="4124151"/>
            <a:ext cx="900000" cy="900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952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2 Pictur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ln w="28575">
            <a:noFill/>
          </a:ln>
        </p:spPr>
        <p:txBody>
          <a:bodyPr/>
          <a:lstStyle/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838200" y="620541"/>
            <a:ext cx="10515600" cy="83984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13628"/>
            <a:ext cx="10515600" cy="2667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5721121" y="1329545"/>
            <a:ext cx="749759" cy="88157"/>
            <a:chOff x="5833290" y="2440842"/>
            <a:chExt cx="525419" cy="61779"/>
          </a:xfrm>
        </p:grpSpPr>
        <p:sp>
          <p:nvSpPr>
            <p:cNvPr id="128" name="Oval 127"/>
            <p:cNvSpPr/>
            <p:nvPr/>
          </p:nvSpPr>
          <p:spPr>
            <a:xfrm>
              <a:off x="5910564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5987837" y="2440842"/>
              <a:ext cx="61779" cy="617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065111" y="2440842"/>
              <a:ext cx="61779" cy="617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142384" y="2440842"/>
              <a:ext cx="61779" cy="617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219657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833290" y="2440842"/>
              <a:ext cx="61779" cy="617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296930" y="2440842"/>
              <a:ext cx="61779" cy="617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ound Diagonal Corner Rectangle 20"/>
          <p:cNvSpPr/>
          <p:nvPr userDrawn="1"/>
        </p:nvSpPr>
        <p:spPr>
          <a:xfrm>
            <a:off x="7508822" y="2491766"/>
            <a:ext cx="2321648" cy="2321648"/>
          </a:xfrm>
          <a:prstGeom prst="round2DiagRect">
            <a:avLst/>
          </a:prstGeom>
          <a:solidFill>
            <a:schemeClr val="bg1">
              <a:lumMod val="8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21344" y="2230639"/>
            <a:ext cx="3832056" cy="2880678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508822" y="2365759"/>
            <a:ext cx="3176720" cy="251535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06458" y="2368131"/>
            <a:ext cx="3138542" cy="25327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2"/>
          <p:cNvSpPr>
            <a:spLocks/>
          </p:cNvSpPr>
          <p:nvPr userDrawn="1"/>
        </p:nvSpPr>
        <p:spPr bwMode="auto">
          <a:xfrm>
            <a:off x="5705474" y="3117851"/>
            <a:ext cx="2166938" cy="2165350"/>
          </a:xfrm>
          <a:custGeom>
            <a:avLst/>
            <a:gdLst>
              <a:gd name="T0" fmla="*/ 0 w 490"/>
              <a:gd name="T1" fmla="*/ 245 h 490"/>
              <a:gd name="T2" fmla="*/ 245 w 490"/>
              <a:gd name="T3" fmla="*/ 0 h 490"/>
              <a:gd name="T4" fmla="*/ 490 w 490"/>
              <a:gd name="T5" fmla="*/ 245 h 490"/>
              <a:gd name="T6" fmla="*/ 245 w 490"/>
              <a:gd name="T7" fmla="*/ 490 h 490"/>
              <a:gd name="T8" fmla="*/ 0 w 490"/>
              <a:gd name="T9" fmla="*/ 245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0" h="490">
                <a:moveTo>
                  <a:pt x="0" y="245"/>
                </a:moveTo>
                <a:cubicBezTo>
                  <a:pt x="0" y="110"/>
                  <a:pt x="110" y="0"/>
                  <a:pt x="245" y="0"/>
                </a:cubicBezTo>
                <a:cubicBezTo>
                  <a:pt x="380" y="0"/>
                  <a:pt x="490" y="109"/>
                  <a:pt x="490" y="245"/>
                </a:cubicBezTo>
                <a:cubicBezTo>
                  <a:pt x="490" y="380"/>
                  <a:pt x="381" y="490"/>
                  <a:pt x="245" y="490"/>
                </a:cubicBezTo>
                <a:cubicBezTo>
                  <a:pt x="110" y="490"/>
                  <a:pt x="0" y="380"/>
                  <a:pt x="0" y="24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13"/>
          <p:cNvSpPr>
            <a:spLocks/>
          </p:cNvSpPr>
          <p:nvPr userDrawn="1"/>
        </p:nvSpPr>
        <p:spPr bwMode="auto">
          <a:xfrm>
            <a:off x="4724081" y="1220788"/>
            <a:ext cx="1193800" cy="1193800"/>
          </a:xfrm>
          <a:custGeom>
            <a:avLst/>
            <a:gdLst>
              <a:gd name="T0" fmla="*/ 0 w 270"/>
              <a:gd name="T1" fmla="*/ 135 h 270"/>
              <a:gd name="T2" fmla="*/ 134 w 270"/>
              <a:gd name="T3" fmla="*/ 0 h 270"/>
              <a:gd name="T4" fmla="*/ 270 w 270"/>
              <a:gd name="T5" fmla="*/ 135 h 270"/>
              <a:gd name="T6" fmla="*/ 135 w 270"/>
              <a:gd name="T7" fmla="*/ 270 h 270"/>
              <a:gd name="T8" fmla="*/ 0 w 270"/>
              <a:gd name="T9" fmla="*/ 13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70">
                <a:moveTo>
                  <a:pt x="0" y="135"/>
                </a:moveTo>
                <a:cubicBezTo>
                  <a:pt x="0" y="60"/>
                  <a:pt x="60" y="0"/>
                  <a:pt x="134" y="0"/>
                </a:cubicBezTo>
                <a:cubicBezTo>
                  <a:pt x="209" y="0"/>
                  <a:pt x="270" y="60"/>
                  <a:pt x="270" y="135"/>
                </a:cubicBezTo>
                <a:cubicBezTo>
                  <a:pt x="270" y="209"/>
                  <a:pt x="209" y="270"/>
                  <a:pt x="135" y="270"/>
                </a:cubicBezTo>
                <a:cubicBezTo>
                  <a:pt x="60" y="270"/>
                  <a:pt x="0" y="209"/>
                  <a:pt x="0" y="13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114"/>
          <p:cNvSpPr>
            <a:spLocks noChangeArrowheads="1"/>
          </p:cNvSpPr>
          <p:nvPr userDrawn="1"/>
        </p:nvSpPr>
        <p:spPr bwMode="auto">
          <a:xfrm>
            <a:off x="2993071" y="809626"/>
            <a:ext cx="920750" cy="9207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15"/>
          <p:cNvSpPr>
            <a:spLocks noChangeArrowheads="1"/>
          </p:cNvSpPr>
          <p:nvPr userDrawn="1"/>
        </p:nvSpPr>
        <p:spPr bwMode="auto">
          <a:xfrm>
            <a:off x="2329496" y="3789363"/>
            <a:ext cx="430213" cy="42862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16"/>
          <p:cNvSpPr>
            <a:spLocks/>
          </p:cNvSpPr>
          <p:nvPr userDrawn="1"/>
        </p:nvSpPr>
        <p:spPr bwMode="auto">
          <a:xfrm>
            <a:off x="2485071" y="1631951"/>
            <a:ext cx="561975" cy="566738"/>
          </a:xfrm>
          <a:custGeom>
            <a:avLst/>
            <a:gdLst>
              <a:gd name="T0" fmla="*/ 0 w 127"/>
              <a:gd name="T1" fmla="*/ 64 h 128"/>
              <a:gd name="T2" fmla="*/ 64 w 127"/>
              <a:gd name="T3" fmla="*/ 0 h 128"/>
              <a:gd name="T4" fmla="*/ 127 w 127"/>
              <a:gd name="T5" fmla="*/ 64 h 128"/>
              <a:gd name="T6" fmla="*/ 64 w 127"/>
              <a:gd name="T7" fmla="*/ 128 h 128"/>
              <a:gd name="T8" fmla="*/ 0 w 127"/>
              <a:gd name="T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28">
                <a:moveTo>
                  <a:pt x="0" y="64"/>
                </a:moveTo>
                <a:cubicBezTo>
                  <a:pt x="0" y="29"/>
                  <a:pt x="28" y="1"/>
                  <a:pt x="64" y="0"/>
                </a:cubicBezTo>
                <a:cubicBezTo>
                  <a:pt x="99" y="0"/>
                  <a:pt x="127" y="29"/>
                  <a:pt x="127" y="64"/>
                </a:cubicBezTo>
                <a:cubicBezTo>
                  <a:pt x="127" y="99"/>
                  <a:pt x="99" y="128"/>
                  <a:pt x="64" y="128"/>
                </a:cubicBezTo>
                <a:cubicBezTo>
                  <a:pt x="29" y="128"/>
                  <a:pt x="0" y="99"/>
                  <a:pt x="0" y="64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7"/>
          <p:cNvSpPr>
            <a:spLocks/>
          </p:cNvSpPr>
          <p:nvPr userDrawn="1"/>
        </p:nvSpPr>
        <p:spPr bwMode="auto">
          <a:xfrm>
            <a:off x="3016249" y="4968876"/>
            <a:ext cx="1314450" cy="1308100"/>
          </a:xfrm>
          <a:custGeom>
            <a:avLst/>
            <a:gdLst>
              <a:gd name="T0" fmla="*/ 0 w 297"/>
              <a:gd name="T1" fmla="*/ 148 h 296"/>
              <a:gd name="T2" fmla="*/ 148 w 297"/>
              <a:gd name="T3" fmla="*/ 0 h 296"/>
              <a:gd name="T4" fmla="*/ 297 w 297"/>
              <a:gd name="T5" fmla="*/ 148 h 296"/>
              <a:gd name="T6" fmla="*/ 149 w 297"/>
              <a:gd name="T7" fmla="*/ 296 h 296"/>
              <a:gd name="T8" fmla="*/ 0 w 297"/>
              <a:gd name="T9" fmla="*/ 14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" h="296">
                <a:moveTo>
                  <a:pt x="0" y="148"/>
                </a:moveTo>
                <a:cubicBezTo>
                  <a:pt x="0" y="66"/>
                  <a:pt x="67" y="0"/>
                  <a:pt x="148" y="0"/>
                </a:cubicBezTo>
                <a:cubicBezTo>
                  <a:pt x="230" y="0"/>
                  <a:pt x="297" y="66"/>
                  <a:pt x="297" y="148"/>
                </a:cubicBezTo>
                <a:cubicBezTo>
                  <a:pt x="297" y="230"/>
                  <a:pt x="230" y="296"/>
                  <a:pt x="149" y="296"/>
                </a:cubicBezTo>
                <a:cubicBezTo>
                  <a:pt x="67" y="296"/>
                  <a:pt x="0" y="230"/>
                  <a:pt x="0" y="14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18"/>
          <p:cNvSpPr>
            <a:spLocks noChangeArrowheads="1"/>
          </p:cNvSpPr>
          <p:nvPr userDrawn="1"/>
        </p:nvSpPr>
        <p:spPr bwMode="auto">
          <a:xfrm>
            <a:off x="2683509" y="2998788"/>
            <a:ext cx="279400" cy="282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19"/>
          <p:cNvSpPr>
            <a:spLocks noChangeArrowheads="1"/>
          </p:cNvSpPr>
          <p:nvPr userDrawn="1"/>
        </p:nvSpPr>
        <p:spPr bwMode="auto">
          <a:xfrm>
            <a:off x="3113404" y="3987801"/>
            <a:ext cx="473075" cy="47307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20"/>
          <p:cNvSpPr>
            <a:spLocks/>
          </p:cNvSpPr>
          <p:nvPr userDrawn="1"/>
        </p:nvSpPr>
        <p:spPr bwMode="auto">
          <a:xfrm>
            <a:off x="4427219" y="2414588"/>
            <a:ext cx="1606550" cy="1600200"/>
          </a:xfrm>
          <a:custGeom>
            <a:avLst/>
            <a:gdLst>
              <a:gd name="T0" fmla="*/ 0 w 363"/>
              <a:gd name="T1" fmla="*/ 181 h 362"/>
              <a:gd name="T2" fmla="*/ 181 w 363"/>
              <a:gd name="T3" fmla="*/ 0 h 362"/>
              <a:gd name="T4" fmla="*/ 362 w 363"/>
              <a:gd name="T5" fmla="*/ 181 h 362"/>
              <a:gd name="T6" fmla="*/ 181 w 363"/>
              <a:gd name="T7" fmla="*/ 362 h 362"/>
              <a:gd name="T8" fmla="*/ 0 w 363"/>
              <a:gd name="T9" fmla="*/ 181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2" y="81"/>
                  <a:pt x="362" y="181"/>
                </a:cubicBezTo>
                <a:cubicBezTo>
                  <a:pt x="363" y="281"/>
                  <a:pt x="282" y="362"/>
                  <a:pt x="181" y="362"/>
                </a:cubicBezTo>
                <a:cubicBezTo>
                  <a:pt x="81" y="362"/>
                  <a:pt x="0" y="281"/>
                  <a:pt x="0" y="1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1"/>
          <p:cNvSpPr>
            <a:spLocks/>
          </p:cNvSpPr>
          <p:nvPr userDrawn="1"/>
        </p:nvSpPr>
        <p:spPr bwMode="auto">
          <a:xfrm>
            <a:off x="5705474" y="1624013"/>
            <a:ext cx="1587500" cy="1590675"/>
          </a:xfrm>
          <a:custGeom>
            <a:avLst/>
            <a:gdLst>
              <a:gd name="T0" fmla="*/ 0 w 359"/>
              <a:gd name="T1" fmla="*/ 180 h 360"/>
              <a:gd name="T2" fmla="*/ 179 w 359"/>
              <a:gd name="T3" fmla="*/ 0 h 360"/>
              <a:gd name="T4" fmla="*/ 359 w 359"/>
              <a:gd name="T5" fmla="*/ 180 h 360"/>
              <a:gd name="T6" fmla="*/ 180 w 359"/>
              <a:gd name="T7" fmla="*/ 360 h 360"/>
              <a:gd name="T8" fmla="*/ 0 w 359"/>
              <a:gd name="T9" fmla="*/ 18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360">
                <a:moveTo>
                  <a:pt x="0" y="180"/>
                </a:moveTo>
                <a:cubicBezTo>
                  <a:pt x="0" y="81"/>
                  <a:pt x="80" y="0"/>
                  <a:pt x="179" y="0"/>
                </a:cubicBezTo>
                <a:cubicBezTo>
                  <a:pt x="279" y="0"/>
                  <a:pt x="359" y="80"/>
                  <a:pt x="359" y="180"/>
                </a:cubicBezTo>
                <a:cubicBezTo>
                  <a:pt x="359" y="279"/>
                  <a:pt x="279" y="359"/>
                  <a:pt x="180" y="360"/>
                </a:cubicBezTo>
                <a:cubicBezTo>
                  <a:pt x="80" y="360"/>
                  <a:pt x="0" y="279"/>
                  <a:pt x="0" y="18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2"/>
          <p:cNvSpPr>
            <a:spLocks/>
          </p:cNvSpPr>
          <p:nvPr userDrawn="1"/>
        </p:nvSpPr>
        <p:spPr bwMode="auto">
          <a:xfrm>
            <a:off x="3126104" y="2635251"/>
            <a:ext cx="1158875" cy="1158875"/>
          </a:xfrm>
          <a:custGeom>
            <a:avLst/>
            <a:gdLst>
              <a:gd name="T0" fmla="*/ 0 w 262"/>
              <a:gd name="T1" fmla="*/ 131 h 262"/>
              <a:gd name="T2" fmla="*/ 131 w 262"/>
              <a:gd name="T3" fmla="*/ 0 h 262"/>
              <a:gd name="T4" fmla="*/ 262 w 262"/>
              <a:gd name="T5" fmla="*/ 131 h 262"/>
              <a:gd name="T6" fmla="*/ 131 w 262"/>
              <a:gd name="T7" fmla="*/ 262 h 262"/>
              <a:gd name="T8" fmla="*/ 0 w 262"/>
              <a:gd name="T9" fmla="*/ 13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62">
                <a:moveTo>
                  <a:pt x="0" y="131"/>
                </a:moveTo>
                <a:cubicBezTo>
                  <a:pt x="0" y="59"/>
                  <a:pt x="59" y="0"/>
                  <a:pt x="131" y="0"/>
                </a:cubicBezTo>
                <a:cubicBezTo>
                  <a:pt x="203" y="0"/>
                  <a:pt x="262" y="58"/>
                  <a:pt x="262" y="131"/>
                </a:cubicBezTo>
                <a:cubicBezTo>
                  <a:pt x="262" y="203"/>
                  <a:pt x="204" y="262"/>
                  <a:pt x="131" y="262"/>
                </a:cubicBezTo>
                <a:cubicBezTo>
                  <a:pt x="59" y="262"/>
                  <a:pt x="0" y="204"/>
                  <a:pt x="0" y="131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3"/>
          <p:cNvSpPr>
            <a:spLocks/>
          </p:cNvSpPr>
          <p:nvPr userDrawn="1"/>
        </p:nvSpPr>
        <p:spPr bwMode="auto">
          <a:xfrm>
            <a:off x="3741101" y="41276"/>
            <a:ext cx="1449388" cy="1449388"/>
          </a:xfrm>
          <a:custGeom>
            <a:avLst/>
            <a:gdLst>
              <a:gd name="T0" fmla="*/ 0 w 328"/>
              <a:gd name="T1" fmla="*/ 164 h 328"/>
              <a:gd name="T2" fmla="*/ 164 w 328"/>
              <a:gd name="T3" fmla="*/ 0 h 328"/>
              <a:gd name="T4" fmla="*/ 328 w 328"/>
              <a:gd name="T5" fmla="*/ 164 h 328"/>
              <a:gd name="T6" fmla="*/ 164 w 328"/>
              <a:gd name="T7" fmla="*/ 328 h 328"/>
              <a:gd name="T8" fmla="*/ 0 w 328"/>
              <a:gd name="T9" fmla="*/ 164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328">
                <a:moveTo>
                  <a:pt x="0" y="164"/>
                </a:moveTo>
                <a:cubicBezTo>
                  <a:pt x="0" y="74"/>
                  <a:pt x="73" y="0"/>
                  <a:pt x="164" y="0"/>
                </a:cubicBezTo>
                <a:cubicBezTo>
                  <a:pt x="254" y="0"/>
                  <a:pt x="328" y="74"/>
                  <a:pt x="328" y="164"/>
                </a:cubicBezTo>
                <a:cubicBezTo>
                  <a:pt x="328" y="255"/>
                  <a:pt x="255" y="328"/>
                  <a:pt x="164" y="328"/>
                </a:cubicBezTo>
                <a:cubicBezTo>
                  <a:pt x="73" y="328"/>
                  <a:pt x="0" y="255"/>
                  <a:pt x="0" y="164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4"/>
          <p:cNvSpPr>
            <a:spLocks/>
          </p:cNvSpPr>
          <p:nvPr userDrawn="1"/>
        </p:nvSpPr>
        <p:spPr bwMode="auto">
          <a:xfrm>
            <a:off x="2206941" y="871538"/>
            <a:ext cx="415925" cy="420688"/>
          </a:xfrm>
          <a:custGeom>
            <a:avLst/>
            <a:gdLst>
              <a:gd name="T0" fmla="*/ 0 w 94"/>
              <a:gd name="T1" fmla="*/ 48 h 95"/>
              <a:gd name="T2" fmla="*/ 47 w 94"/>
              <a:gd name="T3" fmla="*/ 0 h 95"/>
              <a:gd name="T4" fmla="*/ 94 w 94"/>
              <a:gd name="T5" fmla="*/ 48 h 95"/>
              <a:gd name="T6" fmla="*/ 47 w 94"/>
              <a:gd name="T7" fmla="*/ 95 h 95"/>
              <a:gd name="T8" fmla="*/ 0 w 94"/>
              <a:gd name="T9" fmla="*/ 4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5">
                <a:moveTo>
                  <a:pt x="0" y="48"/>
                </a:moveTo>
                <a:cubicBezTo>
                  <a:pt x="0" y="22"/>
                  <a:pt x="21" y="0"/>
                  <a:pt x="47" y="0"/>
                </a:cubicBezTo>
                <a:cubicBezTo>
                  <a:pt x="73" y="0"/>
                  <a:pt x="94" y="21"/>
                  <a:pt x="94" y="48"/>
                </a:cubicBezTo>
                <a:cubicBezTo>
                  <a:pt x="94" y="74"/>
                  <a:pt x="73" y="95"/>
                  <a:pt x="47" y="95"/>
                </a:cubicBezTo>
                <a:cubicBezTo>
                  <a:pt x="21" y="95"/>
                  <a:pt x="0" y="74"/>
                  <a:pt x="0" y="48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5"/>
          <p:cNvSpPr>
            <a:spLocks/>
          </p:cNvSpPr>
          <p:nvPr userDrawn="1"/>
        </p:nvSpPr>
        <p:spPr bwMode="auto">
          <a:xfrm>
            <a:off x="3483926" y="1463676"/>
            <a:ext cx="1362075" cy="1366838"/>
          </a:xfrm>
          <a:custGeom>
            <a:avLst/>
            <a:gdLst>
              <a:gd name="T0" fmla="*/ 0 w 308"/>
              <a:gd name="T1" fmla="*/ 155 h 309"/>
              <a:gd name="T2" fmla="*/ 154 w 308"/>
              <a:gd name="T3" fmla="*/ 0 h 309"/>
              <a:gd name="T4" fmla="*/ 308 w 308"/>
              <a:gd name="T5" fmla="*/ 154 h 309"/>
              <a:gd name="T6" fmla="*/ 154 w 308"/>
              <a:gd name="T7" fmla="*/ 309 h 309"/>
              <a:gd name="T8" fmla="*/ 0 w 308"/>
              <a:gd name="T9" fmla="*/ 15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309">
                <a:moveTo>
                  <a:pt x="0" y="155"/>
                </a:moveTo>
                <a:cubicBezTo>
                  <a:pt x="0" y="70"/>
                  <a:pt x="69" y="1"/>
                  <a:pt x="154" y="0"/>
                </a:cubicBezTo>
                <a:cubicBezTo>
                  <a:pt x="239" y="0"/>
                  <a:pt x="308" y="69"/>
                  <a:pt x="308" y="154"/>
                </a:cubicBezTo>
                <a:cubicBezTo>
                  <a:pt x="308" y="240"/>
                  <a:pt x="239" y="309"/>
                  <a:pt x="154" y="309"/>
                </a:cubicBezTo>
                <a:cubicBezTo>
                  <a:pt x="69" y="309"/>
                  <a:pt x="0" y="240"/>
                  <a:pt x="0" y="15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6"/>
          <p:cNvSpPr>
            <a:spLocks/>
          </p:cNvSpPr>
          <p:nvPr userDrawn="1"/>
        </p:nvSpPr>
        <p:spPr bwMode="auto">
          <a:xfrm>
            <a:off x="5462586" y="4849813"/>
            <a:ext cx="1352550" cy="1357313"/>
          </a:xfrm>
          <a:custGeom>
            <a:avLst/>
            <a:gdLst>
              <a:gd name="T0" fmla="*/ 0 w 306"/>
              <a:gd name="T1" fmla="*/ 154 h 307"/>
              <a:gd name="T2" fmla="*/ 153 w 306"/>
              <a:gd name="T3" fmla="*/ 0 h 307"/>
              <a:gd name="T4" fmla="*/ 306 w 306"/>
              <a:gd name="T5" fmla="*/ 153 h 307"/>
              <a:gd name="T6" fmla="*/ 153 w 306"/>
              <a:gd name="T7" fmla="*/ 307 h 307"/>
              <a:gd name="T8" fmla="*/ 0 w 306"/>
              <a:gd name="T9" fmla="*/ 15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7">
                <a:moveTo>
                  <a:pt x="0" y="154"/>
                </a:moveTo>
                <a:cubicBezTo>
                  <a:pt x="0" y="69"/>
                  <a:pt x="68" y="1"/>
                  <a:pt x="153" y="0"/>
                </a:cubicBezTo>
                <a:cubicBezTo>
                  <a:pt x="237" y="0"/>
                  <a:pt x="306" y="69"/>
                  <a:pt x="306" y="153"/>
                </a:cubicBezTo>
                <a:cubicBezTo>
                  <a:pt x="306" y="238"/>
                  <a:pt x="238" y="307"/>
                  <a:pt x="153" y="307"/>
                </a:cubicBezTo>
                <a:cubicBezTo>
                  <a:pt x="69" y="307"/>
                  <a:pt x="0" y="238"/>
                  <a:pt x="0" y="15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27"/>
          <p:cNvSpPr>
            <a:spLocks noChangeArrowheads="1"/>
          </p:cNvSpPr>
          <p:nvPr userDrawn="1"/>
        </p:nvSpPr>
        <p:spPr bwMode="auto">
          <a:xfrm>
            <a:off x="6064249" y="6405563"/>
            <a:ext cx="446088" cy="44608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28"/>
          <p:cNvSpPr>
            <a:spLocks/>
          </p:cNvSpPr>
          <p:nvPr userDrawn="1"/>
        </p:nvSpPr>
        <p:spPr bwMode="auto">
          <a:xfrm>
            <a:off x="6205536" y="5803901"/>
            <a:ext cx="666750" cy="668338"/>
          </a:xfrm>
          <a:custGeom>
            <a:avLst/>
            <a:gdLst>
              <a:gd name="T0" fmla="*/ 0 w 151"/>
              <a:gd name="T1" fmla="*/ 75 h 151"/>
              <a:gd name="T2" fmla="*/ 76 w 151"/>
              <a:gd name="T3" fmla="*/ 0 h 151"/>
              <a:gd name="T4" fmla="*/ 151 w 151"/>
              <a:gd name="T5" fmla="*/ 75 h 151"/>
              <a:gd name="T6" fmla="*/ 76 w 151"/>
              <a:gd name="T7" fmla="*/ 151 h 151"/>
              <a:gd name="T8" fmla="*/ 0 w 151"/>
              <a:gd name="T9" fmla="*/ 7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51">
                <a:moveTo>
                  <a:pt x="0" y="75"/>
                </a:moveTo>
                <a:cubicBezTo>
                  <a:pt x="0" y="33"/>
                  <a:pt x="34" y="0"/>
                  <a:pt x="76" y="0"/>
                </a:cubicBezTo>
                <a:cubicBezTo>
                  <a:pt x="117" y="0"/>
                  <a:pt x="151" y="33"/>
                  <a:pt x="151" y="75"/>
                </a:cubicBezTo>
                <a:cubicBezTo>
                  <a:pt x="151" y="117"/>
                  <a:pt x="118" y="151"/>
                  <a:pt x="76" y="151"/>
                </a:cubicBezTo>
                <a:cubicBezTo>
                  <a:pt x="34" y="151"/>
                  <a:pt x="0" y="117"/>
                  <a:pt x="0" y="75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9"/>
          <p:cNvSpPr>
            <a:spLocks/>
          </p:cNvSpPr>
          <p:nvPr userDrawn="1"/>
        </p:nvSpPr>
        <p:spPr bwMode="auto">
          <a:xfrm>
            <a:off x="3809364" y="3727451"/>
            <a:ext cx="1976438" cy="1974850"/>
          </a:xfrm>
          <a:custGeom>
            <a:avLst/>
            <a:gdLst>
              <a:gd name="T0" fmla="*/ 1 w 447"/>
              <a:gd name="T1" fmla="*/ 224 h 447"/>
              <a:gd name="T2" fmla="*/ 224 w 447"/>
              <a:gd name="T3" fmla="*/ 0 h 447"/>
              <a:gd name="T4" fmla="*/ 447 w 447"/>
              <a:gd name="T5" fmla="*/ 224 h 447"/>
              <a:gd name="T6" fmla="*/ 224 w 447"/>
              <a:gd name="T7" fmla="*/ 447 h 447"/>
              <a:gd name="T8" fmla="*/ 1 w 447"/>
              <a:gd name="T9" fmla="*/ 224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447">
                <a:moveTo>
                  <a:pt x="1" y="224"/>
                </a:moveTo>
                <a:cubicBezTo>
                  <a:pt x="0" y="101"/>
                  <a:pt x="100" y="1"/>
                  <a:pt x="224" y="0"/>
                </a:cubicBezTo>
                <a:cubicBezTo>
                  <a:pt x="347" y="0"/>
                  <a:pt x="447" y="100"/>
                  <a:pt x="447" y="224"/>
                </a:cubicBezTo>
                <a:cubicBezTo>
                  <a:pt x="447" y="347"/>
                  <a:pt x="347" y="447"/>
                  <a:pt x="224" y="447"/>
                </a:cubicBezTo>
                <a:cubicBezTo>
                  <a:pt x="101" y="447"/>
                  <a:pt x="1" y="347"/>
                  <a:pt x="1" y="2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0"/>
          <p:cNvSpPr>
            <a:spLocks/>
          </p:cNvSpPr>
          <p:nvPr userDrawn="1"/>
        </p:nvSpPr>
        <p:spPr bwMode="auto">
          <a:xfrm>
            <a:off x="5068886" y="2759076"/>
            <a:ext cx="1941513" cy="1939925"/>
          </a:xfrm>
          <a:custGeom>
            <a:avLst/>
            <a:gdLst>
              <a:gd name="T0" fmla="*/ 0 w 439"/>
              <a:gd name="T1" fmla="*/ 220 h 439"/>
              <a:gd name="T2" fmla="*/ 219 w 439"/>
              <a:gd name="T3" fmla="*/ 0 h 439"/>
              <a:gd name="T4" fmla="*/ 439 w 439"/>
              <a:gd name="T5" fmla="*/ 219 h 439"/>
              <a:gd name="T6" fmla="*/ 220 w 439"/>
              <a:gd name="T7" fmla="*/ 439 h 439"/>
              <a:gd name="T8" fmla="*/ 0 w 439"/>
              <a:gd name="T9" fmla="*/ 22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" h="439">
                <a:moveTo>
                  <a:pt x="0" y="220"/>
                </a:moveTo>
                <a:cubicBezTo>
                  <a:pt x="0" y="99"/>
                  <a:pt x="98" y="0"/>
                  <a:pt x="219" y="0"/>
                </a:cubicBezTo>
                <a:cubicBezTo>
                  <a:pt x="341" y="0"/>
                  <a:pt x="439" y="98"/>
                  <a:pt x="439" y="219"/>
                </a:cubicBezTo>
                <a:cubicBezTo>
                  <a:pt x="439" y="341"/>
                  <a:pt x="341" y="439"/>
                  <a:pt x="220" y="439"/>
                </a:cubicBezTo>
                <a:cubicBezTo>
                  <a:pt x="99" y="439"/>
                  <a:pt x="0" y="341"/>
                  <a:pt x="0" y="22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31"/>
          <p:cNvSpPr>
            <a:spLocks/>
          </p:cNvSpPr>
          <p:nvPr userDrawn="1"/>
        </p:nvSpPr>
        <p:spPr bwMode="auto">
          <a:xfrm>
            <a:off x="3890326" y="747713"/>
            <a:ext cx="1193800" cy="1193800"/>
          </a:xfrm>
          <a:custGeom>
            <a:avLst/>
            <a:gdLst>
              <a:gd name="T0" fmla="*/ 0 w 270"/>
              <a:gd name="T1" fmla="*/ 136 h 270"/>
              <a:gd name="T2" fmla="*/ 135 w 270"/>
              <a:gd name="T3" fmla="*/ 0 h 270"/>
              <a:gd name="T4" fmla="*/ 270 w 270"/>
              <a:gd name="T5" fmla="*/ 135 h 270"/>
              <a:gd name="T6" fmla="*/ 135 w 270"/>
              <a:gd name="T7" fmla="*/ 270 h 270"/>
              <a:gd name="T8" fmla="*/ 0 w 270"/>
              <a:gd name="T9" fmla="*/ 136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70">
                <a:moveTo>
                  <a:pt x="0" y="136"/>
                </a:moveTo>
                <a:cubicBezTo>
                  <a:pt x="0" y="61"/>
                  <a:pt x="60" y="0"/>
                  <a:pt x="135" y="0"/>
                </a:cubicBezTo>
                <a:cubicBezTo>
                  <a:pt x="210" y="0"/>
                  <a:pt x="270" y="61"/>
                  <a:pt x="270" y="135"/>
                </a:cubicBezTo>
                <a:cubicBezTo>
                  <a:pt x="270" y="210"/>
                  <a:pt x="210" y="270"/>
                  <a:pt x="135" y="270"/>
                </a:cubicBezTo>
                <a:cubicBezTo>
                  <a:pt x="61" y="270"/>
                  <a:pt x="0" y="210"/>
                  <a:pt x="0" y="136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2"/>
          <p:cNvSpPr>
            <a:spLocks/>
          </p:cNvSpPr>
          <p:nvPr userDrawn="1"/>
        </p:nvSpPr>
        <p:spPr bwMode="auto">
          <a:xfrm>
            <a:off x="2427921" y="4699001"/>
            <a:ext cx="565150" cy="566738"/>
          </a:xfrm>
          <a:custGeom>
            <a:avLst/>
            <a:gdLst>
              <a:gd name="T0" fmla="*/ 0 w 128"/>
              <a:gd name="T1" fmla="*/ 64 h 128"/>
              <a:gd name="T2" fmla="*/ 64 w 128"/>
              <a:gd name="T3" fmla="*/ 0 h 128"/>
              <a:gd name="T4" fmla="*/ 128 w 128"/>
              <a:gd name="T5" fmla="*/ 64 h 128"/>
              <a:gd name="T6" fmla="*/ 64 w 128"/>
              <a:gd name="T7" fmla="*/ 128 h 128"/>
              <a:gd name="T8" fmla="*/ 0 w 128"/>
              <a:gd name="T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128">
                <a:moveTo>
                  <a:pt x="0" y="64"/>
                </a:moveTo>
                <a:cubicBezTo>
                  <a:pt x="0" y="29"/>
                  <a:pt x="29" y="0"/>
                  <a:pt x="64" y="0"/>
                </a:cubicBezTo>
                <a:cubicBezTo>
                  <a:pt x="99" y="0"/>
                  <a:pt x="127" y="29"/>
                  <a:pt x="128" y="64"/>
                </a:cubicBezTo>
                <a:cubicBezTo>
                  <a:pt x="128" y="99"/>
                  <a:pt x="99" y="128"/>
                  <a:pt x="64" y="128"/>
                </a:cubicBezTo>
                <a:cubicBezTo>
                  <a:pt x="29" y="128"/>
                  <a:pt x="0" y="99"/>
                  <a:pt x="0" y="64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33"/>
          <p:cNvSpPr>
            <a:spLocks noChangeArrowheads="1"/>
          </p:cNvSpPr>
          <p:nvPr userDrawn="1"/>
        </p:nvSpPr>
        <p:spPr bwMode="auto">
          <a:xfrm>
            <a:off x="2378709" y="4089401"/>
            <a:ext cx="260350" cy="2603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4"/>
          <p:cNvSpPr>
            <a:spLocks/>
          </p:cNvSpPr>
          <p:nvPr userDrawn="1"/>
        </p:nvSpPr>
        <p:spPr bwMode="auto">
          <a:xfrm>
            <a:off x="5319711" y="73026"/>
            <a:ext cx="871538" cy="874713"/>
          </a:xfrm>
          <a:custGeom>
            <a:avLst/>
            <a:gdLst>
              <a:gd name="T0" fmla="*/ 0 w 197"/>
              <a:gd name="T1" fmla="*/ 99 h 198"/>
              <a:gd name="T2" fmla="*/ 98 w 197"/>
              <a:gd name="T3" fmla="*/ 0 h 198"/>
              <a:gd name="T4" fmla="*/ 197 w 197"/>
              <a:gd name="T5" fmla="*/ 99 h 198"/>
              <a:gd name="T6" fmla="*/ 99 w 197"/>
              <a:gd name="T7" fmla="*/ 198 h 198"/>
              <a:gd name="T8" fmla="*/ 0 w 197"/>
              <a:gd name="T9" fmla="*/ 9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198">
                <a:moveTo>
                  <a:pt x="0" y="99"/>
                </a:moveTo>
                <a:cubicBezTo>
                  <a:pt x="0" y="45"/>
                  <a:pt x="44" y="0"/>
                  <a:pt x="98" y="0"/>
                </a:cubicBezTo>
                <a:cubicBezTo>
                  <a:pt x="153" y="0"/>
                  <a:pt x="197" y="45"/>
                  <a:pt x="197" y="99"/>
                </a:cubicBezTo>
                <a:cubicBezTo>
                  <a:pt x="197" y="154"/>
                  <a:pt x="153" y="198"/>
                  <a:pt x="99" y="198"/>
                </a:cubicBezTo>
                <a:cubicBezTo>
                  <a:pt x="44" y="198"/>
                  <a:pt x="0" y="154"/>
                  <a:pt x="0" y="99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135"/>
          <p:cNvSpPr>
            <a:spLocks noChangeArrowheads="1"/>
          </p:cNvSpPr>
          <p:nvPr userDrawn="1"/>
        </p:nvSpPr>
        <p:spPr bwMode="auto">
          <a:xfrm>
            <a:off x="3990339" y="1849438"/>
            <a:ext cx="1600200" cy="1600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136"/>
          <p:cNvSpPr>
            <a:spLocks noChangeArrowheads="1"/>
          </p:cNvSpPr>
          <p:nvPr userDrawn="1"/>
        </p:nvSpPr>
        <p:spPr bwMode="auto">
          <a:xfrm>
            <a:off x="1941829" y="4513263"/>
            <a:ext cx="233363" cy="2397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37"/>
          <p:cNvSpPr>
            <a:spLocks/>
          </p:cNvSpPr>
          <p:nvPr userDrawn="1"/>
        </p:nvSpPr>
        <p:spPr bwMode="auto">
          <a:xfrm>
            <a:off x="5480049" y="358776"/>
            <a:ext cx="1592263" cy="1587500"/>
          </a:xfrm>
          <a:custGeom>
            <a:avLst/>
            <a:gdLst>
              <a:gd name="T0" fmla="*/ 0 w 360"/>
              <a:gd name="T1" fmla="*/ 180 h 359"/>
              <a:gd name="T2" fmla="*/ 180 w 360"/>
              <a:gd name="T3" fmla="*/ 0 h 359"/>
              <a:gd name="T4" fmla="*/ 360 w 360"/>
              <a:gd name="T5" fmla="*/ 179 h 359"/>
              <a:gd name="T6" fmla="*/ 180 w 360"/>
              <a:gd name="T7" fmla="*/ 359 h 359"/>
              <a:gd name="T8" fmla="*/ 0 w 360"/>
              <a:gd name="T9" fmla="*/ 18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0" h="359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79" y="0"/>
                  <a:pt x="360" y="80"/>
                  <a:pt x="360" y="179"/>
                </a:cubicBezTo>
                <a:cubicBezTo>
                  <a:pt x="360" y="279"/>
                  <a:pt x="280" y="359"/>
                  <a:pt x="180" y="359"/>
                </a:cubicBezTo>
                <a:cubicBezTo>
                  <a:pt x="81" y="359"/>
                  <a:pt x="1" y="279"/>
                  <a:pt x="0" y="18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38"/>
          <p:cNvSpPr>
            <a:spLocks/>
          </p:cNvSpPr>
          <p:nvPr userDrawn="1"/>
        </p:nvSpPr>
        <p:spPr bwMode="auto">
          <a:xfrm>
            <a:off x="1911681" y="2762250"/>
            <a:ext cx="973138" cy="973138"/>
          </a:xfrm>
          <a:custGeom>
            <a:avLst/>
            <a:gdLst>
              <a:gd name="T0" fmla="*/ 1 w 220"/>
              <a:gd name="T1" fmla="*/ 110 h 220"/>
              <a:gd name="T2" fmla="*/ 110 w 220"/>
              <a:gd name="T3" fmla="*/ 0 h 220"/>
              <a:gd name="T4" fmla="*/ 220 w 220"/>
              <a:gd name="T5" fmla="*/ 110 h 220"/>
              <a:gd name="T6" fmla="*/ 111 w 220"/>
              <a:gd name="T7" fmla="*/ 220 h 220"/>
              <a:gd name="T8" fmla="*/ 1 w 220"/>
              <a:gd name="T9" fmla="*/ 11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220">
                <a:moveTo>
                  <a:pt x="1" y="110"/>
                </a:moveTo>
                <a:cubicBezTo>
                  <a:pt x="0" y="49"/>
                  <a:pt x="50" y="0"/>
                  <a:pt x="110" y="0"/>
                </a:cubicBezTo>
                <a:cubicBezTo>
                  <a:pt x="171" y="0"/>
                  <a:pt x="220" y="49"/>
                  <a:pt x="220" y="110"/>
                </a:cubicBezTo>
                <a:cubicBezTo>
                  <a:pt x="220" y="171"/>
                  <a:pt x="171" y="220"/>
                  <a:pt x="111" y="220"/>
                </a:cubicBezTo>
                <a:cubicBezTo>
                  <a:pt x="50" y="220"/>
                  <a:pt x="1" y="171"/>
                  <a:pt x="1" y="11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9"/>
          <p:cNvSpPr>
            <a:spLocks/>
          </p:cNvSpPr>
          <p:nvPr userDrawn="1"/>
        </p:nvSpPr>
        <p:spPr bwMode="auto">
          <a:xfrm>
            <a:off x="2958146" y="1588"/>
            <a:ext cx="1022350" cy="1020763"/>
          </a:xfrm>
          <a:custGeom>
            <a:avLst/>
            <a:gdLst>
              <a:gd name="T0" fmla="*/ 0 w 231"/>
              <a:gd name="T1" fmla="*/ 116 h 231"/>
              <a:gd name="T2" fmla="*/ 116 w 231"/>
              <a:gd name="T3" fmla="*/ 0 h 231"/>
              <a:gd name="T4" fmla="*/ 231 w 231"/>
              <a:gd name="T5" fmla="*/ 116 h 231"/>
              <a:gd name="T6" fmla="*/ 116 w 231"/>
              <a:gd name="T7" fmla="*/ 231 h 231"/>
              <a:gd name="T8" fmla="*/ 0 w 231"/>
              <a:gd name="T9" fmla="*/ 116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31">
                <a:moveTo>
                  <a:pt x="0" y="116"/>
                </a:moveTo>
                <a:cubicBezTo>
                  <a:pt x="0" y="52"/>
                  <a:pt x="52" y="1"/>
                  <a:pt x="116" y="0"/>
                </a:cubicBezTo>
                <a:cubicBezTo>
                  <a:pt x="179" y="0"/>
                  <a:pt x="231" y="52"/>
                  <a:pt x="231" y="116"/>
                </a:cubicBezTo>
                <a:cubicBezTo>
                  <a:pt x="231" y="179"/>
                  <a:pt x="179" y="231"/>
                  <a:pt x="116" y="231"/>
                </a:cubicBezTo>
                <a:cubicBezTo>
                  <a:pt x="52" y="231"/>
                  <a:pt x="1" y="179"/>
                  <a:pt x="0" y="116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0"/>
          <p:cNvSpPr>
            <a:spLocks/>
          </p:cNvSpPr>
          <p:nvPr userDrawn="1"/>
        </p:nvSpPr>
        <p:spPr bwMode="auto">
          <a:xfrm>
            <a:off x="2083116" y="2184401"/>
            <a:ext cx="309563" cy="309563"/>
          </a:xfrm>
          <a:custGeom>
            <a:avLst/>
            <a:gdLst>
              <a:gd name="T0" fmla="*/ 0 w 70"/>
              <a:gd name="T1" fmla="*/ 35 h 70"/>
              <a:gd name="T2" fmla="*/ 35 w 70"/>
              <a:gd name="T3" fmla="*/ 0 h 70"/>
              <a:gd name="T4" fmla="*/ 70 w 70"/>
              <a:gd name="T5" fmla="*/ 35 h 70"/>
              <a:gd name="T6" fmla="*/ 35 w 70"/>
              <a:gd name="T7" fmla="*/ 70 h 70"/>
              <a:gd name="T8" fmla="*/ 0 w 70"/>
              <a:gd name="T9" fmla="*/ 3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0">
                <a:moveTo>
                  <a:pt x="0" y="35"/>
                </a:moveTo>
                <a:cubicBezTo>
                  <a:pt x="0" y="16"/>
                  <a:pt x="15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ubicBezTo>
                  <a:pt x="16" y="70"/>
                  <a:pt x="0" y="54"/>
                  <a:pt x="0" y="3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41"/>
          <p:cNvSpPr>
            <a:spLocks/>
          </p:cNvSpPr>
          <p:nvPr userDrawn="1"/>
        </p:nvSpPr>
        <p:spPr bwMode="auto">
          <a:xfrm>
            <a:off x="2690811" y="1535113"/>
            <a:ext cx="1366838" cy="1362075"/>
          </a:xfrm>
          <a:custGeom>
            <a:avLst/>
            <a:gdLst>
              <a:gd name="T0" fmla="*/ 0 w 309"/>
              <a:gd name="T1" fmla="*/ 154 h 308"/>
              <a:gd name="T2" fmla="*/ 154 w 309"/>
              <a:gd name="T3" fmla="*/ 0 h 308"/>
              <a:gd name="T4" fmla="*/ 309 w 309"/>
              <a:gd name="T5" fmla="*/ 154 h 308"/>
              <a:gd name="T6" fmla="*/ 155 w 309"/>
              <a:gd name="T7" fmla="*/ 308 h 308"/>
              <a:gd name="T8" fmla="*/ 0 w 309"/>
              <a:gd name="T9" fmla="*/ 15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308">
                <a:moveTo>
                  <a:pt x="0" y="154"/>
                </a:moveTo>
                <a:cubicBezTo>
                  <a:pt x="0" y="69"/>
                  <a:pt x="69" y="0"/>
                  <a:pt x="154" y="0"/>
                </a:cubicBezTo>
                <a:cubicBezTo>
                  <a:pt x="240" y="0"/>
                  <a:pt x="309" y="69"/>
                  <a:pt x="309" y="154"/>
                </a:cubicBezTo>
                <a:cubicBezTo>
                  <a:pt x="309" y="239"/>
                  <a:pt x="240" y="308"/>
                  <a:pt x="155" y="308"/>
                </a:cubicBezTo>
                <a:cubicBezTo>
                  <a:pt x="70" y="308"/>
                  <a:pt x="1" y="239"/>
                  <a:pt x="0" y="15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2"/>
          <p:cNvSpPr>
            <a:spLocks/>
          </p:cNvSpPr>
          <p:nvPr userDrawn="1"/>
        </p:nvSpPr>
        <p:spPr bwMode="auto">
          <a:xfrm>
            <a:off x="4714556" y="4527551"/>
            <a:ext cx="1044575" cy="1042988"/>
          </a:xfrm>
          <a:custGeom>
            <a:avLst/>
            <a:gdLst>
              <a:gd name="T0" fmla="*/ 0 w 236"/>
              <a:gd name="T1" fmla="*/ 119 h 236"/>
              <a:gd name="T2" fmla="*/ 118 w 236"/>
              <a:gd name="T3" fmla="*/ 0 h 236"/>
              <a:gd name="T4" fmla="*/ 236 w 236"/>
              <a:gd name="T5" fmla="*/ 118 h 236"/>
              <a:gd name="T6" fmla="*/ 118 w 236"/>
              <a:gd name="T7" fmla="*/ 236 h 236"/>
              <a:gd name="T8" fmla="*/ 0 w 236"/>
              <a:gd name="T9" fmla="*/ 11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36">
                <a:moveTo>
                  <a:pt x="0" y="119"/>
                </a:moveTo>
                <a:cubicBezTo>
                  <a:pt x="0" y="53"/>
                  <a:pt x="53" y="0"/>
                  <a:pt x="118" y="0"/>
                </a:cubicBezTo>
                <a:cubicBezTo>
                  <a:pt x="183" y="0"/>
                  <a:pt x="236" y="53"/>
                  <a:pt x="236" y="118"/>
                </a:cubicBezTo>
                <a:cubicBezTo>
                  <a:pt x="236" y="183"/>
                  <a:pt x="183" y="236"/>
                  <a:pt x="118" y="236"/>
                </a:cubicBezTo>
                <a:cubicBezTo>
                  <a:pt x="53" y="236"/>
                  <a:pt x="0" y="184"/>
                  <a:pt x="0" y="119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3"/>
          <p:cNvSpPr>
            <a:spLocks noChangeArrowheads="1"/>
          </p:cNvSpPr>
          <p:nvPr userDrawn="1"/>
        </p:nvSpPr>
        <p:spPr bwMode="auto">
          <a:xfrm>
            <a:off x="5316536" y="5937251"/>
            <a:ext cx="446088" cy="44608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44"/>
          <p:cNvSpPr>
            <a:spLocks/>
          </p:cNvSpPr>
          <p:nvPr userDrawn="1"/>
        </p:nvSpPr>
        <p:spPr bwMode="auto">
          <a:xfrm>
            <a:off x="5457824" y="5332413"/>
            <a:ext cx="668338" cy="666750"/>
          </a:xfrm>
          <a:custGeom>
            <a:avLst/>
            <a:gdLst>
              <a:gd name="T0" fmla="*/ 0 w 151"/>
              <a:gd name="T1" fmla="*/ 76 h 151"/>
              <a:gd name="T2" fmla="*/ 75 w 151"/>
              <a:gd name="T3" fmla="*/ 0 h 151"/>
              <a:gd name="T4" fmla="*/ 151 w 151"/>
              <a:gd name="T5" fmla="*/ 76 h 151"/>
              <a:gd name="T6" fmla="*/ 75 w 151"/>
              <a:gd name="T7" fmla="*/ 151 h 151"/>
              <a:gd name="T8" fmla="*/ 0 w 151"/>
              <a:gd name="T9" fmla="*/ 76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51">
                <a:moveTo>
                  <a:pt x="0" y="76"/>
                </a:moveTo>
                <a:cubicBezTo>
                  <a:pt x="0" y="34"/>
                  <a:pt x="33" y="0"/>
                  <a:pt x="75" y="0"/>
                </a:cubicBezTo>
                <a:cubicBezTo>
                  <a:pt x="117" y="0"/>
                  <a:pt x="151" y="34"/>
                  <a:pt x="151" y="76"/>
                </a:cubicBezTo>
                <a:cubicBezTo>
                  <a:pt x="151" y="118"/>
                  <a:pt x="117" y="151"/>
                  <a:pt x="75" y="151"/>
                </a:cubicBezTo>
                <a:cubicBezTo>
                  <a:pt x="34" y="151"/>
                  <a:pt x="0" y="118"/>
                  <a:pt x="0" y="7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45"/>
          <p:cNvSpPr>
            <a:spLocks/>
          </p:cNvSpPr>
          <p:nvPr userDrawn="1"/>
        </p:nvSpPr>
        <p:spPr bwMode="auto">
          <a:xfrm>
            <a:off x="3209289" y="3457576"/>
            <a:ext cx="1579563" cy="1577975"/>
          </a:xfrm>
          <a:custGeom>
            <a:avLst/>
            <a:gdLst>
              <a:gd name="T0" fmla="*/ 0 w 357"/>
              <a:gd name="T1" fmla="*/ 179 h 357"/>
              <a:gd name="T2" fmla="*/ 178 w 357"/>
              <a:gd name="T3" fmla="*/ 0 h 357"/>
              <a:gd name="T4" fmla="*/ 357 w 357"/>
              <a:gd name="T5" fmla="*/ 178 h 357"/>
              <a:gd name="T6" fmla="*/ 179 w 357"/>
              <a:gd name="T7" fmla="*/ 357 h 357"/>
              <a:gd name="T8" fmla="*/ 0 w 357"/>
              <a:gd name="T9" fmla="*/ 17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7" h="357">
                <a:moveTo>
                  <a:pt x="0" y="179"/>
                </a:moveTo>
                <a:cubicBezTo>
                  <a:pt x="0" y="80"/>
                  <a:pt x="80" y="0"/>
                  <a:pt x="178" y="0"/>
                </a:cubicBezTo>
                <a:cubicBezTo>
                  <a:pt x="277" y="0"/>
                  <a:pt x="357" y="80"/>
                  <a:pt x="357" y="178"/>
                </a:cubicBezTo>
                <a:cubicBezTo>
                  <a:pt x="357" y="277"/>
                  <a:pt x="277" y="357"/>
                  <a:pt x="179" y="357"/>
                </a:cubicBezTo>
                <a:cubicBezTo>
                  <a:pt x="80" y="357"/>
                  <a:pt x="0" y="277"/>
                  <a:pt x="0" y="179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35"/>
          <p:cNvSpPr/>
          <p:nvPr userDrawn="1"/>
        </p:nvSpPr>
        <p:spPr>
          <a:xfrm>
            <a:off x="5261291" y="0"/>
            <a:ext cx="6845777" cy="6845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114"/>
          <p:cNvSpPr>
            <a:spLocks noChangeArrowheads="1"/>
          </p:cNvSpPr>
          <p:nvPr userDrawn="1"/>
        </p:nvSpPr>
        <p:spPr bwMode="auto">
          <a:xfrm>
            <a:off x="1012443" y="1792827"/>
            <a:ext cx="656686" cy="65668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115"/>
          <p:cNvSpPr>
            <a:spLocks noChangeArrowheads="1"/>
          </p:cNvSpPr>
          <p:nvPr userDrawn="1"/>
        </p:nvSpPr>
        <p:spPr bwMode="auto">
          <a:xfrm>
            <a:off x="1001450" y="4552050"/>
            <a:ext cx="306832" cy="305699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16"/>
          <p:cNvSpPr>
            <a:spLocks/>
          </p:cNvSpPr>
          <p:nvPr userDrawn="1"/>
        </p:nvSpPr>
        <p:spPr bwMode="auto">
          <a:xfrm>
            <a:off x="401549" y="2513624"/>
            <a:ext cx="400805" cy="404202"/>
          </a:xfrm>
          <a:custGeom>
            <a:avLst/>
            <a:gdLst>
              <a:gd name="T0" fmla="*/ 0 w 127"/>
              <a:gd name="T1" fmla="*/ 64 h 128"/>
              <a:gd name="T2" fmla="*/ 64 w 127"/>
              <a:gd name="T3" fmla="*/ 0 h 128"/>
              <a:gd name="T4" fmla="*/ 127 w 127"/>
              <a:gd name="T5" fmla="*/ 64 h 128"/>
              <a:gd name="T6" fmla="*/ 64 w 127"/>
              <a:gd name="T7" fmla="*/ 128 h 128"/>
              <a:gd name="T8" fmla="*/ 0 w 127"/>
              <a:gd name="T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28">
                <a:moveTo>
                  <a:pt x="0" y="64"/>
                </a:moveTo>
                <a:cubicBezTo>
                  <a:pt x="0" y="29"/>
                  <a:pt x="28" y="1"/>
                  <a:pt x="64" y="0"/>
                </a:cubicBezTo>
                <a:cubicBezTo>
                  <a:pt x="99" y="0"/>
                  <a:pt x="127" y="29"/>
                  <a:pt x="127" y="64"/>
                </a:cubicBezTo>
                <a:cubicBezTo>
                  <a:pt x="127" y="99"/>
                  <a:pt x="99" y="128"/>
                  <a:pt x="64" y="128"/>
                </a:cubicBezTo>
                <a:cubicBezTo>
                  <a:pt x="29" y="128"/>
                  <a:pt x="0" y="99"/>
                  <a:pt x="0" y="64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17"/>
          <p:cNvSpPr>
            <a:spLocks/>
          </p:cNvSpPr>
          <p:nvPr userDrawn="1"/>
        </p:nvSpPr>
        <p:spPr bwMode="auto">
          <a:xfrm>
            <a:off x="1253260" y="947739"/>
            <a:ext cx="802131" cy="798256"/>
          </a:xfrm>
          <a:custGeom>
            <a:avLst/>
            <a:gdLst>
              <a:gd name="T0" fmla="*/ 0 w 297"/>
              <a:gd name="T1" fmla="*/ 148 h 296"/>
              <a:gd name="T2" fmla="*/ 148 w 297"/>
              <a:gd name="T3" fmla="*/ 0 h 296"/>
              <a:gd name="T4" fmla="*/ 297 w 297"/>
              <a:gd name="T5" fmla="*/ 148 h 296"/>
              <a:gd name="T6" fmla="*/ 149 w 297"/>
              <a:gd name="T7" fmla="*/ 296 h 296"/>
              <a:gd name="T8" fmla="*/ 0 w 297"/>
              <a:gd name="T9" fmla="*/ 14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" h="296">
                <a:moveTo>
                  <a:pt x="0" y="148"/>
                </a:moveTo>
                <a:cubicBezTo>
                  <a:pt x="0" y="66"/>
                  <a:pt x="67" y="0"/>
                  <a:pt x="148" y="0"/>
                </a:cubicBezTo>
                <a:cubicBezTo>
                  <a:pt x="230" y="0"/>
                  <a:pt x="297" y="66"/>
                  <a:pt x="297" y="148"/>
                </a:cubicBezTo>
                <a:cubicBezTo>
                  <a:pt x="297" y="230"/>
                  <a:pt x="230" y="296"/>
                  <a:pt x="149" y="296"/>
                </a:cubicBezTo>
                <a:cubicBezTo>
                  <a:pt x="67" y="296"/>
                  <a:pt x="0" y="230"/>
                  <a:pt x="0" y="14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118"/>
          <p:cNvSpPr>
            <a:spLocks noChangeArrowheads="1"/>
          </p:cNvSpPr>
          <p:nvPr userDrawn="1"/>
        </p:nvSpPr>
        <p:spPr bwMode="auto">
          <a:xfrm>
            <a:off x="466066" y="3449638"/>
            <a:ext cx="199271" cy="20153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119"/>
          <p:cNvSpPr>
            <a:spLocks noChangeArrowheads="1"/>
          </p:cNvSpPr>
          <p:nvPr userDrawn="1"/>
        </p:nvSpPr>
        <p:spPr bwMode="auto">
          <a:xfrm>
            <a:off x="1858611" y="4763236"/>
            <a:ext cx="337401" cy="337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22"/>
          <p:cNvSpPr>
            <a:spLocks/>
          </p:cNvSpPr>
          <p:nvPr userDrawn="1"/>
        </p:nvSpPr>
        <p:spPr bwMode="auto">
          <a:xfrm>
            <a:off x="1274728" y="3686744"/>
            <a:ext cx="826519" cy="826519"/>
          </a:xfrm>
          <a:custGeom>
            <a:avLst/>
            <a:gdLst>
              <a:gd name="T0" fmla="*/ 0 w 262"/>
              <a:gd name="T1" fmla="*/ 131 h 262"/>
              <a:gd name="T2" fmla="*/ 131 w 262"/>
              <a:gd name="T3" fmla="*/ 0 h 262"/>
              <a:gd name="T4" fmla="*/ 262 w 262"/>
              <a:gd name="T5" fmla="*/ 131 h 262"/>
              <a:gd name="T6" fmla="*/ 131 w 262"/>
              <a:gd name="T7" fmla="*/ 262 h 262"/>
              <a:gd name="T8" fmla="*/ 0 w 262"/>
              <a:gd name="T9" fmla="*/ 13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62">
                <a:moveTo>
                  <a:pt x="0" y="131"/>
                </a:moveTo>
                <a:cubicBezTo>
                  <a:pt x="0" y="59"/>
                  <a:pt x="59" y="0"/>
                  <a:pt x="131" y="0"/>
                </a:cubicBezTo>
                <a:cubicBezTo>
                  <a:pt x="203" y="0"/>
                  <a:pt x="262" y="58"/>
                  <a:pt x="262" y="131"/>
                </a:cubicBezTo>
                <a:cubicBezTo>
                  <a:pt x="262" y="203"/>
                  <a:pt x="204" y="262"/>
                  <a:pt x="131" y="262"/>
                </a:cubicBezTo>
                <a:cubicBezTo>
                  <a:pt x="59" y="262"/>
                  <a:pt x="0" y="204"/>
                  <a:pt x="0" y="13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24"/>
          <p:cNvSpPr>
            <a:spLocks/>
          </p:cNvSpPr>
          <p:nvPr userDrawn="1"/>
        </p:nvSpPr>
        <p:spPr bwMode="auto">
          <a:xfrm>
            <a:off x="228805" y="1971151"/>
            <a:ext cx="296641" cy="300038"/>
          </a:xfrm>
          <a:custGeom>
            <a:avLst/>
            <a:gdLst>
              <a:gd name="T0" fmla="*/ 0 w 94"/>
              <a:gd name="T1" fmla="*/ 48 h 95"/>
              <a:gd name="T2" fmla="*/ 47 w 94"/>
              <a:gd name="T3" fmla="*/ 0 h 95"/>
              <a:gd name="T4" fmla="*/ 94 w 94"/>
              <a:gd name="T5" fmla="*/ 48 h 95"/>
              <a:gd name="T6" fmla="*/ 47 w 94"/>
              <a:gd name="T7" fmla="*/ 95 h 95"/>
              <a:gd name="T8" fmla="*/ 0 w 94"/>
              <a:gd name="T9" fmla="*/ 4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5">
                <a:moveTo>
                  <a:pt x="0" y="48"/>
                </a:moveTo>
                <a:cubicBezTo>
                  <a:pt x="0" y="22"/>
                  <a:pt x="21" y="0"/>
                  <a:pt x="47" y="0"/>
                </a:cubicBezTo>
                <a:cubicBezTo>
                  <a:pt x="73" y="0"/>
                  <a:pt x="94" y="21"/>
                  <a:pt x="94" y="48"/>
                </a:cubicBezTo>
                <a:cubicBezTo>
                  <a:pt x="94" y="74"/>
                  <a:pt x="73" y="95"/>
                  <a:pt x="47" y="95"/>
                </a:cubicBezTo>
                <a:cubicBezTo>
                  <a:pt x="21" y="95"/>
                  <a:pt x="0" y="74"/>
                  <a:pt x="0" y="48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133"/>
          <p:cNvSpPr>
            <a:spLocks noChangeArrowheads="1"/>
          </p:cNvSpPr>
          <p:nvPr userDrawn="1"/>
        </p:nvSpPr>
        <p:spPr bwMode="auto">
          <a:xfrm>
            <a:off x="1001948" y="4803828"/>
            <a:ext cx="185684" cy="18568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8"/>
          <p:cNvSpPr>
            <a:spLocks/>
          </p:cNvSpPr>
          <p:nvPr userDrawn="1"/>
        </p:nvSpPr>
        <p:spPr bwMode="auto">
          <a:xfrm>
            <a:off x="203332" y="3733353"/>
            <a:ext cx="694050" cy="694050"/>
          </a:xfrm>
          <a:custGeom>
            <a:avLst/>
            <a:gdLst>
              <a:gd name="T0" fmla="*/ 1 w 220"/>
              <a:gd name="T1" fmla="*/ 110 h 220"/>
              <a:gd name="T2" fmla="*/ 110 w 220"/>
              <a:gd name="T3" fmla="*/ 0 h 220"/>
              <a:gd name="T4" fmla="*/ 220 w 220"/>
              <a:gd name="T5" fmla="*/ 110 h 220"/>
              <a:gd name="T6" fmla="*/ 111 w 220"/>
              <a:gd name="T7" fmla="*/ 220 h 220"/>
              <a:gd name="T8" fmla="*/ 1 w 220"/>
              <a:gd name="T9" fmla="*/ 11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220">
                <a:moveTo>
                  <a:pt x="1" y="110"/>
                </a:moveTo>
                <a:cubicBezTo>
                  <a:pt x="0" y="49"/>
                  <a:pt x="50" y="0"/>
                  <a:pt x="110" y="0"/>
                </a:cubicBezTo>
                <a:cubicBezTo>
                  <a:pt x="171" y="0"/>
                  <a:pt x="220" y="49"/>
                  <a:pt x="220" y="110"/>
                </a:cubicBezTo>
                <a:cubicBezTo>
                  <a:pt x="220" y="171"/>
                  <a:pt x="171" y="220"/>
                  <a:pt x="111" y="220"/>
                </a:cubicBezTo>
                <a:cubicBezTo>
                  <a:pt x="50" y="220"/>
                  <a:pt x="1" y="171"/>
                  <a:pt x="1" y="11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0"/>
          <p:cNvSpPr>
            <a:spLocks/>
          </p:cNvSpPr>
          <p:nvPr userDrawn="1"/>
        </p:nvSpPr>
        <p:spPr bwMode="auto">
          <a:xfrm>
            <a:off x="-72796" y="2992318"/>
            <a:ext cx="220783" cy="220783"/>
          </a:xfrm>
          <a:custGeom>
            <a:avLst/>
            <a:gdLst>
              <a:gd name="T0" fmla="*/ 0 w 70"/>
              <a:gd name="T1" fmla="*/ 35 h 70"/>
              <a:gd name="T2" fmla="*/ 35 w 70"/>
              <a:gd name="T3" fmla="*/ 0 h 70"/>
              <a:gd name="T4" fmla="*/ 70 w 70"/>
              <a:gd name="T5" fmla="*/ 35 h 70"/>
              <a:gd name="T6" fmla="*/ 35 w 70"/>
              <a:gd name="T7" fmla="*/ 70 h 70"/>
              <a:gd name="T8" fmla="*/ 0 w 70"/>
              <a:gd name="T9" fmla="*/ 3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0">
                <a:moveTo>
                  <a:pt x="0" y="35"/>
                </a:moveTo>
                <a:cubicBezTo>
                  <a:pt x="0" y="16"/>
                  <a:pt x="15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ubicBezTo>
                  <a:pt x="16" y="70"/>
                  <a:pt x="0" y="54"/>
                  <a:pt x="0" y="3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41"/>
          <p:cNvSpPr>
            <a:spLocks/>
          </p:cNvSpPr>
          <p:nvPr userDrawn="1"/>
        </p:nvSpPr>
        <p:spPr bwMode="auto">
          <a:xfrm>
            <a:off x="848277" y="2644882"/>
            <a:ext cx="974840" cy="971443"/>
          </a:xfrm>
          <a:custGeom>
            <a:avLst/>
            <a:gdLst>
              <a:gd name="T0" fmla="*/ 0 w 309"/>
              <a:gd name="T1" fmla="*/ 154 h 308"/>
              <a:gd name="T2" fmla="*/ 154 w 309"/>
              <a:gd name="T3" fmla="*/ 0 h 308"/>
              <a:gd name="T4" fmla="*/ 309 w 309"/>
              <a:gd name="T5" fmla="*/ 154 h 308"/>
              <a:gd name="T6" fmla="*/ 155 w 309"/>
              <a:gd name="T7" fmla="*/ 308 h 308"/>
              <a:gd name="T8" fmla="*/ 0 w 309"/>
              <a:gd name="T9" fmla="*/ 15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308">
                <a:moveTo>
                  <a:pt x="0" y="154"/>
                </a:moveTo>
                <a:cubicBezTo>
                  <a:pt x="0" y="69"/>
                  <a:pt x="69" y="0"/>
                  <a:pt x="154" y="0"/>
                </a:cubicBezTo>
                <a:cubicBezTo>
                  <a:pt x="240" y="0"/>
                  <a:pt x="309" y="69"/>
                  <a:pt x="309" y="154"/>
                </a:cubicBezTo>
                <a:cubicBezTo>
                  <a:pt x="309" y="239"/>
                  <a:pt x="240" y="308"/>
                  <a:pt x="155" y="308"/>
                </a:cubicBezTo>
                <a:cubicBezTo>
                  <a:pt x="70" y="308"/>
                  <a:pt x="1" y="239"/>
                  <a:pt x="0" y="15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115"/>
          <p:cNvSpPr>
            <a:spLocks noChangeArrowheads="1"/>
          </p:cNvSpPr>
          <p:nvPr userDrawn="1"/>
        </p:nvSpPr>
        <p:spPr bwMode="auto">
          <a:xfrm>
            <a:off x="2206403" y="4371526"/>
            <a:ext cx="306832" cy="305699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16"/>
          <p:cNvSpPr>
            <a:spLocks/>
          </p:cNvSpPr>
          <p:nvPr userDrawn="1"/>
        </p:nvSpPr>
        <p:spPr bwMode="auto">
          <a:xfrm>
            <a:off x="1341443" y="2243155"/>
            <a:ext cx="400805" cy="404202"/>
          </a:xfrm>
          <a:custGeom>
            <a:avLst/>
            <a:gdLst>
              <a:gd name="T0" fmla="*/ 0 w 127"/>
              <a:gd name="T1" fmla="*/ 64 h 128"/>
              <a:gd name="T2" fmla="*/ 64 w 127"/>
              <a:gd name="T3" fmla="*/ 0 h 128"/>
              <a:gd name="T4" fmla="*/ 127 w 127"/>
              <a:gd name="T5" fmla="*/ 64 h 128"/>
              <a:gd name="T6" fmla="*/ 64 w 127"/>
              <a:gd name="T7" fmla="*/ 128 h 128"/>
              <a:gd name="T8" fmla="*/ 0 w 127"/>
              <a:gd name="T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28">
                <a:moveTo>
                  <a:pt x="0" y="64"/>
                </a:moveTo>
                <a:cubicBezTo>
                  <a:pt x="0" y="29"/>
                  <a:pt x="28" y="1"/>
                  <a:pt x="64" y="0"/>
                </a:cubicBezTo>
                <a:cubicBezTo>
                  <a:pt x="99" y="0"/>
                  <a:pt x="127" y="29"/>
                  <a:pt x="127" y="64"/>
                </a:cubicBezTo>
                <a:cubicBezTo>
                  <a:pt x="127" y="99"/>
                  <a:pt x="99" y="128"/>
                  <a:pt x="64" y="128"/>
                </a:cubicBezTo>
                <a:cubicBezTo>
                  <a:pt x="29" y="128"/>
                  <a:pt x="0" y="99"/>
                  <a:pt x="0" y="6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118"/>
          <p:cNvSpPr>
            <a:spLocks noChangeArrowheads="1"/>
          </p:cNvSpPr>
          <p:nvPr userDrawn="1"/>
        </p:nvSpPr>
        <p:spPr bwMode="auto">
          <a:xfrm>
            <a:off x="1405960" y="3179169"/>
            <a:ext cx="199271" cy="20153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Oval 133"/>
          <p:cNvSpPr>
            <a:spLocks noChangeArrowheads="1"/>
          </p:cNvSpPr>
          <p:nvPr userDrawn="1"/>
        </p:nvSpPr>
        <p:spPr bwMode="auto">
          <a:xfrm>
            <a:off x="721852" y="2285548"/>
            <a:ext cx="185684" cy="18568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8"/>
          <p:cNvSpPr>
            <a:spLocks/>
          </p:cNvSpPr>
          <p:nvPr userDrawn="1"/>
        </p:nvSpPr>
        <p:spPr bwMode="auto">
          <a:xfrm>
            <a:off x="1143226" y="3462884"/>
            <a:ext cx="694050" cy="694050"/>
          </a:xfrm>
          <a:custGeom>
            <a:avLst/>
            <a:gdLst>
              <a:gd name="T0" fmla="*/ 1 w 220"/>
              <a:gd name="T1" fmla="*/ 110 h 220"/>
              <a:gd name="T2" fmla="*/ 110 w 220"/>
              <a:gd name="T3" fmla="*/ 0 h 220"/>
              <a:gd name="T4" fmla="*/ 220 w 220"/>
              <a:gd name="T5" fmla="*/ 110 h 220"/>
              <a:gd name="T6" fmla="*/ 111 w 220"/>
              <a:gd name="T7" fmla="*/ 220 h 220"/>
              <a:gd name="T8" fmla="*/ 1 w 220"/>
              <a:gd name="T9" fmla="*/ 11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220">
                <a:moveTo>
                  <a:pt x="1" y="110"/>
                </a:moveTo>
                <a:cubicBezTo>
                  <a:pt x="0" y="49"/>
                  <a:pt x="50" y="0"/>
                  <a:pt x="110" y="0"/>
                </a:cubicBezTo>
                <a:cubicBezTo>
                  <a:pt x="171" y="0"/>
                  <a:pt x="220" y="49"/>
                  <a:pt x="220" y="110"/>
                </a:cubicBezTo>
                <a:cubicBezTo>
                  <a:pt x="220" y="171"/>
                  <a:pt x="171" y="220"/>
                  <a:pt x="111" y="220"/>
                </a:cubicBezTo>
                <a:cubicBezTo>
                  <a:pt x="50" y="220"/>
                  <a:pt x="1" y="171"/>
                  <a:pt x="1" y="11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41"/>
          <p:cNvSpPr>
            <a:spLocks/>
          </p:cNvSpPr>
          <p:nvPr userDrawn="1"/>
        </p:nvSpPr>
        <p:spPr bwMode="auto">
          <a:xfrm>
            <a:off x="1788171" y="2374413"/>
            <a:ext cx="974840" cy="971443"/>
          </a:xfrm>
          <a:custGeom>
            <a:avLst/>
            <a:gdLst>
              <a:gd name="T0" fmla="*/ 0 w 309"/>
              <a:gd name="T1" fmla="*/ 154 h 308"/>
              <a:gd name="T2" fmla="*/ 154 w 309"/>
              <a:gd name="T3" fmla="*/ 0 h 308"/>
              <a:gd name="T4" fmla="*/ 309 w 309"/>
              <a:gd name="T5" fmla="*/ 154 h 308"/>
              <a:gd name="T6" fmla="*/ 155 w 309"/>
              <a:gd name="T7" fmla="*/ 308 h 308"/>
              <a:gd name="T8" fmla="*/ 0 w 309"/>
              <a:gd name="T9" fmla="*/ 15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308">
                <a:moveTo>
                  <a:pt x="0" y="154"/>
                </a:moveTo>
                <a:cubicBezTo>
                  <a:pt x="0" y="69"/>
                  <a:pt x="69" y="0"/>
                  <a:pt x="154" y="0"/>
                </a:cubicBezTo>
                <a:cubicBezTo>
                  <a:pt x="240" y="0"/>
                  <a:pt x="309" y="69"/>
                  <a:pt x="309" y="154"/>
                </a:cubicBezTo>
                <a:cubicBezTo>
                  <a:pt x="309" y="239"/>
                  <a:pt x="240" y="308"/>
                  <a:pt x="155" y="308"/>
                </a:cubicBezTo>
                <a:cubicBezTo>
                  <a:pt x="70" y="308"/>
                  <a:pt x="1" y="239"/>
                  <a:pt x="0" y="154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74F0608-EC60-4CB9-8912-8CFF2910F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13658" y="6177439"/>
            <a:ext cx="1072783" cy="6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639" r:id="rId8"/>
    <p:sldLayoutId id="2147484603" r:id="rId9"/>
    <p:sldLayoutId id="2147484649" r:id="rId10"/>
    <p:sldLayoutId id="2147484645" r:id="rId11"/>
    <p:sldLayoutId id="2147484646" r:id="rId12"/>
    <p:sldLayoutId id="2147484647" r:id="rId13"/>
    <p:sldLayoutId id="2147484249" r:id="rId14"/>
    <p:sldLayoutId id="2147484640" r:id="rId15"/>
    <p:sldLayoutId id="2147484582" r:id="rId16"/>
    <p:sldLayoutId id="2147484641" r:id="rId17"/>
    <p:sldLayoutId id="2147484584" r:id="rId18"/>
    <p:sldLayoutId id="2147484583" r:id="rId19"/>
    <p:sldLayoutId id="2147484256" r:id="rId20"/>
    <p:sldLayoutId id="2147484257" r:id="rId21"/>
    <p:sldLayoutId id="2147484585" r:id="rId22"/>
    <p:sldLayoutId id="2147484299" r:id="rId23"/>
    <p:sldLayoutId id="2147484263" r:id="rId24"/>
    <p:sldLayoutId id="2147484650" r:id="rId25"/>
    <p:sldLayoutId id="2147484651" r:id="rId26"/>
    <p:sldLayoutId id="2147484653" r:id="rId27"/>
    <p:sldLayoutId id="2147484656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AF9D-5533-4ADA-833F-E6FB76EB69A5}" type="datetime1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427719" y="2426869"/>
            <a:ext cx="4263891" cy="5238789"/>
            <a:chOff x="8427719" y="2426869"/>
            <a:chExt cx="4263891" cy="5238789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8686918" y="2426869"/>
              <a:ext cx="4004692" cy="5238789"/>
              <a:chOff x="7960688" y="1320895"/>
              <a:chExt cx="4791883" cy="6268563"/>
            </a:xfrm>
            <a:solidFill>
              <a:schemeClr val="tx2">
                <a:lumMod val="20000"/>
                <a:lumOff val="80000"/>
                <a:alpha val="20000"/>
              </a:schemeClr>
            </a:solidFill>
          </p:grpSpPr>
          <p:sp>
            <p:nvSpPr>
              <p:cNvPr id="102" name="Freeform 14"/>
              <p:cNvSpPr>
                <a:spLocks noEditPoints="1"/>
              </p:cNvSpPr>
              <p:nvPr userDrawn="1"/>
            </p:nvSpPr>
            <p:spPr bwMode="auto">
              <a:xfrm>
                <a:off x="7960688" y="6674441"/>
                <a:ext cx="1829263" cy="915017"/>
              </a:xfrm>
              <a:custGeom>
                <a:avLst/>
                <a:gdLst>
                  <a:gd name="T0" fmla="*/ 190 w 1451"/>
                  <a:gd name="T1" fmla="*/ 0 h 726"/>
                  <a:gd name="T2" fmla="*/ 189 w 1451"/>
                  <a:gd name="T3" fmla="*/ 0 h 726"/>
                  <a:gd name="T4" fmla="*/ 189 w 1451"/>
                  <a:gd name="T5" fmla="*/ 0 h 726"/>
                  <a:gd name="T6" fmla="*/ 0 w 1451"/>
                  <a:gd name="T7" fmla="*/ 0 h 726"/>
                  <a:gd name="T8" fmla="*/ 726 w 1451"/>
                  <a:gd name="T9" fmla="*/ 726 h 726"/>
                  <a:gd name="T10" fmla="*/ 1396 w 1451"/>
                  <a:gd name="T11" fmla="*/ 280 h 726"/>
                  <a:gd name="T12" fmla="*/ 1204 w 1451"/>
                  <a:gd name="T13" fmla="*/ 242 h 726"/>
                  <a:gd name="T14" fmla="*/ 726 w 1451"/>
                  <a:gd name="T15" fmla="*/ 535 h 726"/>
                  <a:gd name="T16" fmla="*/ 190 w 1451"/>
                  <a:gd name="T17" fmla="*/ 0 h 726"/>
                  <a:gd name="T18" fmla="*/ 1451 w 1451"/>
                  <a:gd name="T19" fmla="*/ 0 h 726"/>
                  <a:gd name="T20" fmla="*/ 1451 w 1451"/>
                  <a:gd name="T21" fmla="*/ 0 h 726"/>
                  <a:gd name="T22" fmla="*/ 1451 w 1451"/>
                  <a:gd name="T23" fmla="*/ 0 h 726"/>
                  <a:gd name="T24" fmla="*/ 1261 w 1451"/>
                  <a:gd name="T25" fmla="*/ 0 h 726"/>
                  <a:gd name="T26" fmla="*/ 1258 w 1451"/>
                  <a:gd name="T27" fmla="*/ 61 h 726"/>
                  <a:gd name="T28" fmla="*/ 1438 w 1451"/>
                  <a:gd name="T29" fmla="*/ 92 h 726"/>
                  <a:gd name="T30" fmla="*/ 1446 w 1451"/>
                  <a:gd name="T31" fmla="*/ 92 h 726"/>
                  <a:gd name="T32" fmla="*/ 1451 w 1451"/>
                  <a:gd name="T33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1" h="726">
                    <a:moveTo>
                      <a:pt x="190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1"/>
                      <a:pt x="325" y="726"/>
                      <a:pt x="726" y="726"/>
                    </a:cubicBezTo>
                    <a:cubicBezTo>
                      <a:pt x="1027" y="726"/>
                      <a:pt x="1286" y="542"/>
                      <a:pt x="1396" y="280"/>
                    </a:cubicBezTo>
                    <a:cubicBezTo>
                      <a:pt x="1331" y="276"/>
                      <a:pt x="1266" y="263"/>
                      <a:pt x="1204" y="242"/>
                    </a:cubicBezTo>
                    <a:cubicBezTo>
                      <a:pt x="1115" y="416"/>
                      <a:pt x="934" y="535"/>
                      <a:pt x="726" y="535"/>
                    </a:cubicBezTo>
                    <a:cubicBezTo>
                      <a:pt x="430" y="535"/>
                      <a:pt x="190" y="296"/>
                      <a:pt x="190" y="0"/>
                    </a:cubicBezTo>
                    <a:moveTo>
                      <a:pt x="1451" y="0"/>
                    </a:moveTo>
                    <a:cubicBezTo>
                      <a:pt x="1451" y="0"/>
                      <a:pt x="1451" y="0"/>
                      <a:pt x="1451" y="0"/>
                    </a:cubicBezTo>
                    <a:cubicBezTo>
                      <a:pt x="1451" y="0"/>
                      <a:pt x="1451" y="0"/>
                      <a:pt x="1451" y="0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261" y="21"/>
                      <a:pt x="1260" y="41"/>
                      <a:pt x="1258" y="61"/>
                    </a:cubicBezTo>
                    <a:cubicBezTo>
                      <a:pt x="1316" y="82"/>
                      <a:pt x="1377" y="92"/>
                      <a:pt x="1438" y="92"/>
                    </a:cubicBezTo>
                    <a:cubicBezTo>
                      <a:pt x="1440" y="92"/>
                      <a:pt x="1443" y="92"/>
                      <a:pt x="1446" y="92"/>
                    </a:cubicBezTo>
                    <a:cubicBezTo>
                      <a:pt x="1449" y="62"/>
                      <a:pt x="1451" y="31"/>
                      <a:pt x="145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0"/>
              <p:cNvSpPr>
                <a:spLocks noEditPoints="1"/>
              </p:cNvSpPr>
              <p:nvPr userDrawn="1"/>
            </p:nvSpPr>
            <p:spPr bwMode="auto">
              <a:xfrm>
                <a:off x="10687224" y="3965650"/>
                <a:ext cx="1829263" cy="913474"/>
              </a:xfrm>
              <a:custGeom>
                <a:avLst/>
                <a:gdLst>
                  <a:gd name="T0" fmla="*/ 171 w 1451"/>
                  <a:gd name="T1" fmla="*/ 173 h 725"/>
                  <a:gd name="T2" fmla="*/ 28 w 1451"/>
                  <a:gd name="T3" fmla="*/ 202 h 725"/>
                  <a:gd name="T4" fmla="*/ 487 w 1451"/>
                  <a:gd name="T5" fmla="*/ 685 h 725"/>
                  <a:gd name="T6" fmla="*/ 523 w 1451"/>
                  <a:gd name="T7" fmla="*/ 496 h 725"/>
                  <a:gd name="T8" fmla="*/ 220 w 1451"/>
                  <a:gd name="T9" fmla="*/ 176 h 725"/>
                  <a:gd name="T10" fmla="*/ 171 w 1451"/>
                  <a:gd name="T11" fmla="*/ 173 h 725"/>
                  <a:gd name="T12" fmla="*/ 190 w 1451"/>
                  <a:gd name="T13" fmla="*/ 0 h 725"/>
                  <a:gd name="T14" fmla="*/ 189 w 1451"/>
                  <a:gd name="T15" fmla="*/ 0 h 725"/>
                  <a:gd name="T16" fmla="*/ 189 w 1451"/>
                  <a:gd name="T17" fmla="*/ 0 h 725"/>
                  <a:gd name="T18" fmla="*/ 0 w 1451"/>
                  <a:gd name="T19" fmla="*/ 0 h 725"/>
                  <a:gd name="T20" fmla="*/ 4 w 1451"/>
                  <a:gd name="T21" fmla="*/ 77 h 725"/>
                  <a:gd name="T22" fmla="*/ 171 w 1451"/>
                  <a:gd name="T23" fmla="*/ 47 h 725"/>
                  <a:gd name="T24" fmla="*/ 192 w 1451"/>
                  <a:gd name="T25" fmla="*/ 48 h 725"/>
                  <a:gd name="T26" fmla="*/ 190 w 1451"/>
                  <a:gd name="T27" fmla="*/ 0 h 725"/>
                  <a:gd name="T28" fmla="*/ 1451 w 1451"/>
                  <a:gd name="T29" fmla="*/ 0 h 725"/>
                  <a:gd name="T30" fmla="*/ 1451 w 1451"/>
                  <a:gd name="T31" fmla="*/ 0 h 725"/>
                  <a:gd name="T32" fmla="*/ 1451 w 1451"/>
                  <a:gd name="T33" fmla="*/ 0 h 725"/>
                  <a:gd name="T34" fmla="*/ 1261 w 1451"/>
                  <a:gd name="T35" fmla="*/ 0 h 725"/>
                  <a:gd name="T36" fmla="*/ 726 w 1451"/>
                  <a:gd name="T37" fmla="*/ 535 h 725"/>
                  <a:gd name="T38" fmla="*/ 650 w 1451"/>
                  <a:gd name="T39" fmla="*/ 530 h 725"/>
                  <a:gd name="T40" fmla="*/ 611 w 1451"/>
                  <a:gd name="T41" fmla="*/ 716 h 725"/>
                  <a:gd name="T42" fmla="*/ 726 w 1451"/>
                  <a:gd name="T43" fmla="*/ 725 h 725"/>
                  <a:gd name="T44" fmla="*/ 1451 w 1451"/>
                  <a:gd name="T45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1" h="725">
                    <a:moveTo>
                      <a:pt x="171" y="173"/>
                    </a:moveTo>
                    <a:cubicBezTo>
                      <a:pt x="122" y="173"/>
                      <a:pt x="74" y="183"/>
                      <a:pt x="28" y="202"/>
                    </a:cubicBezTo>
                    <a:cubicBezTo>
                      <a:pt x="94" y="428"/>
                      <a:pt x="266" y="609"/>
                      <a:pt x="487" y="685"/>
                    </a:cubicBezTo>
                    <a:cubicBezTo>
                      <a:pt x="517" y="626"/>
                      <a:pt x="529" y="560"/>
                      <a:pt x="523" y="496"/>
                    </a:cubicBezTo>
                    <a:cubicBezTo>
                      <a:pt x="382" y="438"/>
                      <a:pt x="270" y="321"/>
                      <a:pt x="220" y="176"/>
                    </a:cubicBezTo>
                    <a:cubicBezTo>
                      <a:pt x="203" y="174"/>
                      <a:pt x="187" y="173"/>
                      <a:pt x="171" y="173"/>
                    </a:cubicBezTo>
                    <a:moveTo>
                      <a:pt x="190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1" y="52"/>
                      <a:pt x="4" y="77"/>
                    </a:cubicBezTo>
                    <a:cubicBezTo>
                      <a:pt x="58" y="57"/>
                      <a:pt x="114" y="47"/>
                      <a:pt x="171" y="47"/>
                    </a:cubicBezTo>
                    <a:cubicBezTo>
                      <a:pt x="178" y="47"/>
                      <a:pt x="185" y="47"/>
                      <a:pt x="192" y="48"/>
                    </a:cubicBezTo>
                    <a:cubicBezTo>
                      <a:pt x="190" y="32"/>
                      <a:pt x="190" y="16"/>
                      <a:pt x="190" y="0"/>
                    </a:cubicBezTo>
                    <a:moveTo>
                      <a:pt x="1451" y="0"/>
                    </a:moveTo>
                    <a:cubicBezTo>
                      <a:pt x="1451" y="0"/>
                      <a:pt x="1451" y="0"/>
                      <a:pt x="1451" y="0"/>
                    </a:cubicBezTo>
                    <a:cubicBezTo>
                      <a:pt x="1451" y="0"/>
                      <a:pt x="1451" y="0"/>
                      <a:pt x="1451" y="0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261" y="295"/>
                      <a:pt x="1021" y="535"/>
                      <a:pt x="726" y="535"/>
                    </a:cubicBezTo>
                    <a:cubicBezTo>
                      <a:pt x="700" y="535"/>
                      <a:pt x="675" y="533"/>
                      <a:pt x="650" y="530"/>
                    </a:cubicBezTo>
                    <a:cubicBezTo>
                      <a:pt x="650" y="594"/>
                      <a:pt x="637" y="657"/>
                      <a:pt x="611" y="716"/>
                    </a:cubicBezTo>
                    <a:cubicBezTo>
                      <a:pt x="648" y="722"/>
                      <a:pt x="687" y="725"/>
                      <a:pt x="726" y="725"/>
                    </a:cubicBezTo>
                    <a:cubicBezTo>
                      <a:pt x="1126" y="725"/>
                      <a:pt x="1451" y="400"/>
                      <a:pt x="145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4" name="Group 103"/>
              <p:cNvGrpSpPr/>
              <p:nvPr userDrawn="1"/>
            </p:nvGrpSpPr>
            <p:grpSpPr>
              <a:xfrm>
                <a:off x="8877249" y="1320895"/>
                <a:ext cx="3875322" cy="5085830"/>
                <a:chOff x="8877249" y="1320895"/>
                <a:chExt cx="3875322" cy="5085830"/>
              </a:xfrm>
              <a:grpFill/>
            </p:grpSpPr>
            <p:sp>
              <p:nvSpPr>
                <p:cNvPr id="105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9322413" y="4379182"/>
                  <a:ext cx="1563090" cy="1561547"/>
                </a:xfrm>
                <a:custGeom>
                  <a:avLst/>
                  <a:gdLst>
                    <a:gd name="T0" fmla="*/ 211 w 1240"/>
                    <a:gd name="T1" fmla="*/ 872 h 1239"/>
                    <a:gd name="T2" fmla="*/ 39 w 1240"/>
                    <a:gd name="T3" fmla="*/ 958 h 1239"/>
                    <a:gd name="T4" fmla="*/ 43 w 1240"/>
                    <a:gd name="T5" fmla="*/ 971 h 1239"/>
                    <a:gd name="T6" fmla="*/ 121 w 1240"/>
                    <a:gd name="T7" fmla="*/ 1126 h 1239"/>
                    <a:gd name="T8" fmla="*/ 213 w 1240"/>
                    <a:gd name="T9" fmla="*/ 1239 h 1239"/>
                    <a:gd name="T10" fmla="*/ 214 w 1240"/>
                    <a:gd name="T11" fmla="*/ 1239 h 1239"/>
                    <a:gd name="T12" fmla="*/ 214 w 1240"/>
                    <a:gd name="T13" fmla="*/ 1239 h 1239"/>
                    <a:gd name="T14" fmla="*/ 348 w 1240"/>
                    <a:gd name="T15" fmla="*/ 1105 h 1239"/>
                    <a:gd name="T16" fmla="*/ 211 w 1240"/>
                    <a:gd name="T17" fmla="*/ 872 h 1239"/>
                    <a:gd name="T18" fmla="*/ 3 w 1240"/>
                    <a:gd name="T19" fmla="*/ 670 h 1239"/>
                    <a:gd name="T20" fmla="*/ 1 w 1240"/>
                    <a:gd name="T21" fmla="*/ 758 h 1239"/>
                    <a:gd name="T22" fmla="*/ 99 w 1240"/>
                    <a:gd name="T23" fmla="*/ 711 h 1239"/>
                    <a:gd name="T24" fmla="*/ 3 w 1240"/>
                    <a:gd name="T25" fmla="*/ 670 h 1239"/>
                    <a:gd name="T26" fmla="*/ 942 w 1240"/>
                    <a:gd name="T27" fmla="*/ 32 h 1239"/>
                    <a:gd name="T28" fmla="*/ 901 w 1240"/>
                    <a:gd name="T29" fmla="*/ 219 h 1239"/>
                    <a:gd name="T30" fmla="*/ 1105 w 1240"/>
                    <a:gd name="T31" fmla="*/ 347 h 1239"/>
                    <a:gd name="T32" fmla="*/ 1106 w 1240"/>
                    <a:gd name="T33" fmla="*/ 347 h 1239"/>
                    <a:gd name="T34" fmla="*/ 1106 w 1240"/>
                    <a:gd name="T35" fmla="*/ 347 h 1239"/>
                    <a:gd name="T36" fmla="*/ 1240 w 1240"/>
                    <a:gd name="T37" fmla="*/ 213 h 1239"/>
                    <a:gd name="T38" fmla="*/ 942 w 1240"/>
                    <a:gd name="T39" fmla="*/ 32 h 1239"/>
                    <a:gd name="T40" fmla="*/ 516 w 1240"/>
                    <a:gd name="T41" fmla="*/ 31 h 1239"/>
                    <a:gd name="T42" fmla="*/ 213 w 1240"/>
                    <a:gd name="T43" fmla="*/ 213 h 1239"/>
                    <a:gd name="T44" fmla="*/ 26 w 1240"/>
                    <a:gd name="T45" fmla="*/ 535 h 1239"/>
                    <a:gd name="T46" fmla="*/ 205 w 1240"/>
                    <a:gd name="T47" fmla="*/ 605 h 1239"/>
                    <a:gd name="T48" fmla="*/ 348 w 1240"/>
                    <a:gd name="T49" fmla="*/ 347 h 1239"/>
                    <a:gd name="T50" fmla="*/ 592 w 1240"/>
                    <a:gd name="T51" fmla="*/ 207 h 1239"/>
                    <a:gd name="T52" fmla="*/ 516 w 1240"/>
                    <a:gd name="T53" fmla="*/ 31 h 1239"/>
                    <a:gd name="T54" fmla="*/ 727 w 1240"/>
                    <a:gd name="T55" fmla="*/ 0 h 1239"/>
                    <a:gd name="T56" fmla="*/ 650 w 1240"/>
                    <a:gd name="T57" fmla="*/ 4 h 1239"/>
                    <a:gd name="T58" fmla="*/ 716 w 1240"/>
                    <a:gd name="T59" fmla="*/ 190 h 1239"/>
                    <a:gd name="T60" fmla="*/ 727 w 1240"/>
                    <a:gd name="T61" fmla="*/ 190 h 1239"/>
                    <a:gd name="T62" fmla="*/ 775 w 1240"/>
                    <a:gd name="T63" fmla="*/ 192 h 1239"/>
                    <a:gd name="T64" fmla="*/ 815 w 1240"/>
                    <a:gd name="T65" fmla="*/ 5 h 1239"/>
                    <a:gd name="T66" fmla="*/ 727 w 1240"/>
                    <a:gd name="T67" fmla="*/ 0 h 1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40" h="1239">
                      <a:moveTo>
                        <a:pt x="211" y="872"/>
                      </a:moveTo>
                      <a:cubicBezTo>
                        <a:pt x="150" y="890"/>
                        <a:pt x="92" y="918"/>
                        <a:pt x="39" y="958"/>
                      </a:cubicBezTo>
                      <a:cubicBezTo>
                        <a:pt x="40" y="962"/>
                        <a:pt x="42" y="966"/>
                        <a:pt x="43" y="971"/>
                      </a:cubicBezTo>
                      <a:cubicBezTo>
                        <a:pt x="81" y="1017"/>
                        <a:pt x="107" y="1070"/>
                        <a:pt x="121" y="1126"/>
                      </a:cubicBezTo>
                      <a:cubicBezTo>
                        <a:pt x="147" y="1166"/>
                        <a:pt x="178" y="1204"/>
                        <a:pt x="213" y="1239"/>
                      </a:cubicBezTo>
                      <a:cubicBezTo>
                        <a:pt x="214" y="1239"/>
                        <a:pt x="214" y="1239"/>
                        <a:pt x="214" y="1239"/>
                      </a:cubicBezTo>
                      <a:cubicBezTo>
                        <a:pt x="214" y="1239"/>
                        <a:pt x="214" y="1239"/>
                        <a:pt x="214" y="1239"/>
                      </a:cubicBezTo>
                      <a:cubicBezTo>
                        <a:pt x="348" y="1105"/>
                        <a:pt x="348" y="1105"/>
                        <a:pt x="348" y="1105"/>
                      </a:cubicBezTo>
                      <a:cubicBezTo>
                        <a:pt x="281" y="1038"/>
                        <a:pt x="235" y="957"/>
                        <a:pt x="211" y="872"/>
                      </a:cubicBezTo>
                      <a:moveTo>
                        <a:pt x="3" y="670"/>
                      </a:moveTo>
                      <a:cubicBezTo>
                        <a:pt x="1" y="699"/>
                        <a:pt x="0" y="728"/>
                        <a:pt x="1" y="758"/>
                      </a:cubicBezTo>
                      <a:cubicBezTo>
                        <a:pt x="33" y="740"/>
                        <a:pt x="66" y="724"/>
                        <a:pt x="99" y="711"/>
                      </a:cubicBezTo>
                      <a:cubicBezTo>
                        <a:pt x="66" y="701"/>
                        <a:pt x="34" y="687"/>
                        <a:pt x="3" y="670"/>
                      </a:cubicBezTo>
                      <a:moveTo>
                        <a:pt x="942" y="32"/>
                      </a:moveTo>
                      <a:cubicBezTo>
                        <a:pt x="911" y="90"/>
                        <a:pt x="897" y="155"/>
                        <a:pt x="901" y="219"/>
                      </a:cubicBezTo>
                      <a:cubicBezTo>
                        <a:pt x="976" y="245"/>
                        <a:pt x="1046" y="287"/>
                        <a:pt x="1105" y="347"/>
                      </a:cubicBezTo>
                      <a:cubicBezTo>
                        <a:pt x="1106" y="347"/>
                        <a:pt x="1106" y="347"/>
                        <a:pt x="1106" y="347"/>
                      </a:cubicBezTo>
                      <a:cubicBezTo>
                        <a:pt x="1106" y="347"/>
                        <a:pt x="1106" y="347"/>
                        <a:pt x="1106" y="347"/>
                      </a:cubicBezTo>
                      <a:cubicBezTo>
                        <a:pt x="1240" y="213"/>
                        <a:pt x="1240" y="213"/>
                        <a:pt x="1240" y="213"/>
                      </a:cubicBezTo>
                      <a:cubicBezTo>
                        <a:pt x="1153" y="126"/>
                        <a:pt x="1051" y="66"/>
                        <a:pt x="942" y="32"/>
                      </a:cubicBezTo>
                      <a:moveTo>
                        <a:pt x="516" y="31"/>
                      </a:moveTo>
                      <a:cubicBezTo>
                        <a:pt x="405" y="65"/>
                        <a:pt x="301" y="125"/>
                        <a:pt x="213" y="213"/>
                      </a:cubicBezTo>
                      <a:cubicBezTo>
                        <a:pt x="121" y="305"/>
                        <a:pt x="58" y="417"/>
                        <a:pt x="26" y="535"/>
                      </a:cubicBezTo>
                      <a:cubicBezTo>
                        <a:pt x="79" y="575"/>
                        <a:pt x="141" y="599"/>
                        <a:pt x="205" y="605"/>
                      </a:cubicBezTo>
                      <a:cubicBezTo>
                        <a:pt x="226" y="511"/>
                        <a:pt x="274" y="421"/>
                        <a:pt x="348" y="347"/>
                      </a:cubicBezTo>
                      <a:cubicBezTo>
                        <a:pt x="418" y="277"/>
                        <a:pt x="502" y="231"/>
                        <a:pt x="592" y="207"/>
                      </a:cubicBezTo>
                      <a:cubicBezTo>
                        <a:pt x="583" y="144"/>
                        <a:pt x="558" y="83"/>
                        <a:pt x="516" y="31"/>
                      </a:cubicBezTo>
                      <a:moveTo>
                        <a:pt x="727" y="0"/>
                      </a:moveTo>
                      <a:cubicBezTo>
                        <a:pt x="701" y="0"/>
                        <a:pt x="676" y="1"/>
                        <a:pt x="650" y="4"/>
                      </a:cubicBezTo>
                      <a:cubicBezTo>
                        <a:pt x="685" y="62"/>
                        <a:pt x="707" y="125"/>
                        <a:pt x="716" y="190"/>
                      </a:cubicBezTo>
                      <a:cubicBezTo>
                        <a:pt x="720" y="190"/>
                        <a:pt x="723" y="190"/>
                        <a:pt x="727" y="190"/>
                      </a:cubicBezTo>
                      <a:cubicBezTo>
                        <a:pt x="743" y="190"/>
                        <a:pt x="759" y="191"/>
                        <a:pt x="775" y="192"/>
                      </a:cubicBezTo>
                      <a:cubicBezTo>
                        <a:pt x="776" y="128"/>
                        <a:pt x="789" y="65"/>
                        <a:pt x="815" y="5"/>
                      </a:cubicBezTo>
                      <a:cubicBezTo>
                        <a:pt x="786" y="2"/>
                        <a:pt x="756" y="0"/>
                        <a:pt x="727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9591672" y="4646126"/>
                  <a:ext cx="1562319" cy="1560776"/>
                </a:xfrm>
                <a:custGeom>
                  <a:avLst/>
                  <a:gdLst>
                    <a:gd name="T0" fmla="*/ 655 w 1239"/>
                    <a:gd name="T1" fmla="*/ 1030 h 1238"/>
                    <a:gd name="T2" fmla="*/ 566 w 1239"/>
                    <a:gd name="T3" fmla="*/ 1047 h 1238"/>
                    <a:gd name="T4" fmla="*/ 558 w 1239"/>
                    <a:gd name="T5" fmla="*/ 1238 h 1238"/>
                    <a:gd name="T6" fmla="*/ 671 w 1239"/>
                    <a:gd name="T7" fmla="*/ 1222 h 1238"/>
                    <a:gd name="T8" fmla="*/ 655 w 1239"/>
                    <a:gd name="T9" fmla="*/ 1030 h 1238"/>
                    <a:gd name="T10" fmla="*/ 134 w 1239"/>
                    <a:gd name="T11" fmla="*/ 892 h 1238"/>
                    <a:gd name="T12" fmla="*/ 134 w 1239"/>
                    <a:gd name="T13" fmla="*/ 893 h 1238"/>
                    <a:gd name="T14" fmla="*/ 134 w 1239"/>
                    <a:gd name="T15" fmla="*/ 893 h 1238"/>
                    <a:gd name="T16" fmla="*/ 0 w 1239"/>
                    <a:gd name="T17" fmla="*/ 1027 h 1238"/>
                    <a:gd name="T18" fmla="*/ 322 w 1239"/>
                    <a:gd name="T19" fmla="*/ 1214 h 1238"/>
                    <a:gd name="T20" fmla="*/ 334 w 1239"/>
                    <a:gd name="T21" fmla="*/ 1019 h 1238"/>
                    <a:gd name="T22" fmla="*/ 134 w 1239"/>
                    <a:gd name="T23" fmla="*/ 892 h 1238"/>
                    <a:gd name="T24" fmla="*/ 1211 w 1239"/>
                    <a:gd name="T25" fmla="*/ 514 h 1238"/>
                    <a:gd name="T26" fmla="*/ 1048 w 1239"/>
                    <a:gd name="T27" fmla="*/ 534 h 1238"/>
                    <a:gd name="T28" fmla="*/ 892 w 1239"/>
                    <a:gd name="T29" fmla="*/ 892 h 1238"/>
                    <a:gd name="T30" fmla="*/ 827 w 1239"/>
                    <a:gd name="T31" fmla="*/ 948 h 1238"/>
                    <a:gd name="T32" fmla="*/ 862 w 1239"/>
                    <a:gd name="T33" fmla="*/ 1150 h 1238"/>
                    <a:gd name="T34" fmla="*/ 1026 w 1239"/>
                    <a:gd name="T35" fmla="*/ 1027 h 1238"/>
                    <a:gd name="T36" fmla="*/ 1239 w 1239"/>
                    <a:gd name="T37" fmla="*/ 514 h 1238"/>
                    <a:gd name="T38" fmla="*/ 1211 w 1239"/>
                    <a:gd name="T39" fmla="*/ 514 h 1238"/>
                    <a:gd name="T40" fmla="*/ 1026 w 1239"/>
                    <a:gd name="T41" fmla="*/ 0 h 1238"/>
                    <a:gd name="T42" fmla="*/ 1026 w 1239"/>
                    <a:gd name="T43" fmla="*/ 1 h 1238"/>
                    <a:gd name="T44" fmla="*/ 1026 w 1239"/>
                    <a:gd name="T45" fmla="*/ 1 h 1238"/>
                    <a:gd name="T46" fmla="*/ 892 w 1239"/>
                    <a:gd name="T47" fmla="*/ 135 h 1238"/>
                    <a:gd name="T48" fmla="*/ 1006 w 1239"/>
                    <a:gd name="T49" fmla="*/ 304 h 1238"/>
                    <a:gd name="T50" fmla="*/ 1201 w 1239"/>
                    <a:gd name="T51" fmla="*/ 280 h 1238"/>
                    <a:gd name="T52" fmla="*/ 1026 w 1239"/>
                    <a:gd name="T53" fmla="*/ 0 h 1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39" h="1238">
                      <a:moveTo>
                        <a:pt x="655" y="1030"/>
                      </a:moveTo>
                      <a:cubicBezTo>
                        <a:pt x="626" y="1038"/>
                        <a:pt x="596" y="1044"/>
                        <a:pt x="566" y="1047"/>
                      </a:cubicBezTo>
                      <a:cubicBezTo>
                        <a:pt x="554" y="1110"/>
                        <a:pt x="551" y="1174"/>
                        <a:pt x="558" y="1238"/>
                      </a:cubicBezTo>
                      <a:cubicBezTo>
                        <a:pt x="596" y="1236"/>
                        <a:pt x="634" y="1230"/>
                        <a:pt x="671" y="1222"/>
                      </a:cubicBezTo>
                      <a:cubicBezTo>
                        <a:pt x="677" y="1158"/>
                        <a:pt x="672" y="1093"/>
                        <a:pt x="655" y="1030"/>
                      </a:cubicBezTo>
                      <a:moveTo>
                        <a:pt x="134" y="892"/>
                      </a:moveTo>
                      <a:cubicBezTo>
                        <a:pt x="134" y="893"/>
                        <a:pt x="134" y="893"/>
                        <a:pt x="134" y="893"/>
                      </a:cubicBezTo>
                      <a:cubicBezTo>
                        <a:pt x="134" y="893"/>
                        <a:pt x="134" y="893"/>
                        <a:pt x="134" y="893"/>
                      </a:cubicBezTo>
                      <a:cubicBezTo>
                        <a:pt x="0" y="1027"/>
                        <a:pt x="0" y="1027"/>
                        <a:pt x="0" y="1027"/>
                      </a:cubicBezTo>
                      <a:cubicBezTo>
                        <a:pt x="92" y="1119"/>
                        <a:pt x="204" y="1182"/>
                        <a:pt x="322" y="1214"/>
                      </a:cubicBezTo>
                      <a:cubicBezTo>
                        <a:pt x="319" y="1149"/>
                        <a:pt x="323" y="1083"/>
                        <a:pt x="334" y="1019"/>
                      </a:cubicBezTo>
                      <a:cubicBezTo>
                        <a:pt x="261" y="993"/>
                        <a:pt x="193" y="951"/>
                        <a:pt x="134" y="892"/>
                      </a:cubicBezTo>
                      <a:moveTo>
                        <a:pt x="1211" y="514"/>
                      </a:moveTo>
                      <a:cubicBezTo>
                        <a:pt x="1156" y="514"/>
                        <a:pt x="1102" y="520"/>
                        <a:pt x="1048" y="534"/>
                      </a:cubicBezTo>
                      <a:cubicBezTo>
                        <a:pt x="1043" y="664"/>
                        <a:pt x="991" y="793"/>
                        <a:pt x="892" y="892"/>
                      </a:cubicBezTo>
                      <a:cubicBezTo>
                        <a:pt x="871" y="913"/>
                        <a:pt x="850" y="931"/>
                        <a:pt x="827" y="948"/>
                      </a:cubicBezTo>
                      <a:cubicBezTo>
                        <a:pt x="848" y="1014"/>
                        <a:pt x="860" y="1082"/>
                        <a:pt x="862" y="1150"/>
                      </a:cubicBezTo>
                      <a:cubicBezTo>
                        <a:pt x="921" y="1118"/>
                        <a:pt x="976" y="1077"/>
                        <a:pt x="1026" y="1027"/>
                      </a:cubicBezTo>
                      <a:cubicBezTo>
                        <a:pt x="1168" y="885"/>
                        <a:pt x="1239" y="700"/>
                        <a:pt x="1239" y="514"/>
                      </a:cubicBezTo>
                      <a:cubicBezTo>
                        <a:pt x="1229" y="514"/>
                        <a:pt x="1220" y="514"/>
                        <a:pt x="1211" y="514"/>
                      </a:cubicBezTo>
                      <a:moveTo>
                        <a:pt x="1026" y="0"/>
                      </a:moveTo>
                      <a:cubicBezTo>
                        <a:pt x="1026" y="1"/>
                        <a:pt x="1026" y="1"/>
                        <a:pt x="1026" y="1"/>
                      </a:cubicBezTo>
                      <a:cubicBezTo>
                        <a:pt x="1026" y="1"/>
                        <a:pt x="1026" y="1"/>
                        <a:pt x="1026" y="1"/>
                      </a:cubicBezTo>
                      <a:cubicBezTo>
                        <a:pt x="892" y="135"/>
                        <a:pt x="892" y="135"/>
                        <a:pt x="892" y="135"/>
                      </a:cubicBezTo>
                      <a:cubicBezTo>
                        <a:pt x="942" y="185"/>
                        <a:pt x="980" y="243"/>
                        <a:pt x="1006" y="304"/>
                      </a:cubicBezTo>
                      <a:cubicBezTo>
                        <a:pt x="1070" y="289"/>
                        <a:pt x="1135" y="281"/>
                        <a:pt x="1201" y="280"/>
                      </a:cubicBezTo>
                      <a:cubicBezTo>
                        <a:pt x="1166" y="178"/>
                        <a:pt x="1108" y="82"/>
                        <a:pt x="102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25"/>
                <p:cNvSpPr>
                  <a:spLocks/>
                </p:cNvSpPr>
                <p:nvPr userDrawn="1"/>
              </p:nvSpPr>
              <p:spPr bwMode="auto">
                <a:xfrm>
                  <a:off x="10877788" y="5023398"/>
                  <a:ext cx="268487" cy="209852"/>
                </a:xfrm>
                <a:custGeom>
                  <a:avLst/>
                  <a:gdLst>
                    <a:gd name="T0" fmla="*/ 187 w 213"/>
                    <a:gd name="T1" fmla="*/ 0 h 167"/>
                    <a:gd name="T2" fmla="*/ 20 w 213"/>
                    <a:gd name="T3" fmla="*/ 42 h 167"/>
                    <a:gd name="T4" fmla="*/ 0 w 213"/>
                    <a:gd name="T5" fmla="*/ 41 h 167"/>
                    <a:gd name="T6" fmla="*/ 27 w 213"/>
                    <a:gd name="T7" fmla="*/ 167 h 167"/>
                    <a:gd name="T8" fmla="*/ 213 w 213"/>
                    <a:gd name="T9" fmla="*/ 126 h 167"/>
                    <a:gd name="T10" fmla="*/ 187 w 213"/>
                    <a:gd name="T11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" h="167">
                      <a:moveTo>
                        <a:pt x="187" y="0"/>
                      </a:moveTo>
                      <a:cubicBezTo>
                        <a:pt x="135" y="28"/>
                        <a:pt x="77" y="42"/>
                        <a:pt x="20" y="42"/>
                      </a:cubicBezTo>
                      <a:cubicBezTo>
                        <a:pt x="13" y="42"/>
                        <a:pt x="7" y="41"/>
                        <a:pt x="0" y="41"/>
                      </a:cubicBezTo>
                      <a:cubicBezTo>
                        <a:pt x="14" y="82"/>
                        <a:pt x="23" y="124"/>
                        <a:pt x="27" y="167"/>
                      </a:cubicBezTo>
                      <a:cubicBezTo>
                        <a:pt x="90" y="166"/>
                        <a:pt x="154" y="153"/>
                        <a:pt x="213" y="126"/>
                      </a:cubicBezTo>
                      <a:cubicBezTo>
                        <a:pt x="208" y="84"/>
                        <a:pt x="199" y="41"/>
                        <a:pt x="187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32"/>
                <p:cNvSpPr>
                  <a:spLocks/>
                </p:cNvSpPr>
                <p:nvPr userDrawn="1"/>
              </p:nvSpPr>
              <p:spPr bwMode="auto">
                <a:xfrm>
                  <a:off x="9326271" y="5053487"/>
                  <a:ext cx="254600" cy="221425"/>
                </a:xfrm>
                <a:custGeom>
                  <a:avLst/>
                  <a:gdLst>
                    <a:gd name="T0" fmla="*/ 23 w 202"/>
                    <a:gd name="T1" fmla="*/ 0 h 176"/>
                    <a:gd name="T2" fmla="*/ 0 w 202"/>
                    <a:gd name="T3" fmla="*/ 135 h 176"/>
                    <a:gd name="T4" fmla="*/ 96 w 202"/>
                    <a:gd name="T5" fmla="*/ 176 h 176"/>
                    <a:gd name="T6" fmla="*/ 190 w 202"/>
                    <a:gd name="T7" fmla="*/ 148 h 176"/>
                    <a:gd name="T8" fmla="*/ 202 w 202"/>
                    <a:gd name="T9" fmla="*/ 70 h 176"/>
                    <a:gd name="T10" fmla="*/ 23 w 202"/>
                    <a:gd name="T1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2" h="176">
                      <a:moveTo>
                        <a:pt x="23" y="0"/>
                      </a:moveTo>
                      <a:cubicBezTo>
                        <a:pt x="11" y="44"/>
                        <a:pt x="3" y="89"/>
                        <a:pt x="0" y="135"/>
                      </a:cubicBezTo>
                      <a:cubicBezTo>
                        <a:pt x="31" y="152"/>
                        <a:pt x="63" y="166"/>
                        <a:pt x="96" y="176"/>
                      </a:cubicBezTo>
                      <a:cubicBezTo>
                        <a:pt x="127" y="165"/>
                        <a:pt x="158" y="155"/>
                        <a:pt x="190" y="148"/>
                      </a:cubicBezTo>
                      <a:cubicBezTo>
                        <a:pt x="192" y="122"/>
                        <a:pt x="196" y="96"/>
                        <a:pt x="202" y="70"/>
                      </a:cubicBezTo>
                      <a:cubicBezTo>
                        <a:pt x="138" y="64"/>
                        <a:pt x="76" y="4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8877249" y="5630580"/>
                  <a:ext cx="422019" cy="776145"/>
                </a:xfrm>
                <a:custGeom>
                  <a:avLst/>
                  <a:gdLst>
                    <a:gd name="T0" fmla="*/ 191 w 335"/>
                    <a:gd name="T1" fmla="*/ 497 h 616"/>
                    <a:gd name="T2" fmla="*/ 94 w 335"/>
                    <a:gd name="T3" fmla="*/ 514 h 616"/>
                    <a:gd name="T4" fmla="*/ 0 w 335"/>
                    <a:gd name="T5" fmla="*/ 498 h 616"/>
                    <a:gd name="T6" fmla="*/ 26 w 335"/>
                    <a:gd name="T7" fmla="*/ 610 h 616"/>
                    <a:gd name="T8" fmla="*/ 94 w 335"/>
                    <a:gd name="T9" fmla="*/ 616 h 616"/>
                    <a:gd name="T10" fmla="*/ 221 w 335"/>
                    <a:gd name="T11" fmla="*/ 595 h 616"/>
                    <a:gd name="T12" fmla="*/ 191 w 335"/>
                    <a:gd name="T13" fmla="*/ 497 h 616"/>
                    <a:gd name="T14" fmla="*/ 320 w 335"/>
                    <a:gd name="T15" fmla="*/ 0 h 616"/>
                    <a:gd name="T16" fmla="*/ 298 w 335"/>
                    <a:gd name="T17" fmla="*/ 22 h 616"/>
                    <a:gd name="T18" fmla="*/ 313 w 335"/>
                    <a:gd name="T19" fmla="*/ 38 h 616"/>
                    <a:gd name="T20" fmla="*/ 335 w 335"/>
                    <a:gd name="T21" fmla="*/ 15 h 616"/>
                    <a:gd name="T22" fmla="*/ 335 w 335"/>
                    <a:gd name="T23" fmla="*/ 14 h 616"/>
                    <a:gd name="T24" fmla="*/ 335 w 335"/>
                    <a:gd name="T25" fmla="*/ 14 h 616"/>
                    <a:gd name="T26" fmla="*/ 320 w 335"/>
                    <a:gd name="T27" fmla="*/ 0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5" h="616">
                      <a:moveTo>
                        <a:pt x="191" y="497"/>
                      </a:moveTo>
                      <a:cubicBezTo>
                        <a:pt x="160" y="508"/>
                        <a:pt x="127" y="514"/>
                        <a:pt x="94" y="514"/>
                      </a:cubicBezTo>
                      <a:cubicBezTo>
                        <a:pt x="62" y="514"/>
                        <a:pt x="30" y="508"/>
                        <a:pt x="0" y="498"/>
                      </a:cubicBezTo>
                      <a:cubicBezTo>
                        <a:pt x="5" y="535"/>
                        <a:pt x="14" y="573"/>
                        <a:pt x="26" y="610"/>
                      </a:cubicBezTo>
                      <a:cubicBezTo>
                        <a:pt x="49" y="614"/>
                        <a:pt x="71" y="616"/>
                        <a:pt x="94" y="616"/>
                      </a:cubicBezTo>
                      <a:cubicBezTo>
                        <a:pt x="137" y="616"/>
                        <a:pt x="180" y="609"/>
                        <a:pt x="221" y="595"/>
                      </a:cubicBezTo>
                      <a:cubicBezTo>
                        <a:pt x="208" y="563"/>
                        <a:pt x="198" y="530"/>
                        <a:pt x="191" y="497"/>
                      </a:cubicBezTo>
                      <a:moveTo>
                        <a:pt x="320" y="0"/>
                      </a:moveTo>
                      <a:cubicBezTo>
                        <a:pt x="298" y="22"/>
                        <a:pt x="298" y="22"/>
                        <a:pt x="298" y="22"/>
                      </a:cubicBezTo>
                      <a:cubicBezTo>
                        <a:pt x="303" y="27"/>
                        <a:pt x="309" y="32"/>
                        <a:pt x="313" y="38"/>
                      </a:cubicBezTo>
                      <a:cubicBezTo>
                        <a:pt x="320" y="30"/>
                        <a:pt x="328" y="22"/>
                        <a:pt x="335" y="15"/>
                      </a:cubicBezTo>
                      <a:cubicBezTo>
                        <a:pt x="335" y="14"/>
                        <a:pt x="335" y="14"/>
                        <a:pt x="335" y="14"/>
                      </a:cubicBezTo>
                      <a:cubicBezTo>
                        <a:pt x="335" y="14"/>
                        <a:pt x="335" y="14"/>
                        <a:pt x="335" y="14"/>
                      </a:cubicBezTo>
                      <a:cubicBezTo>
                        <a:pt x="320" y="0"/>
                        <a:pt x="320" y="0"/>
                        <a:pt x="32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86"/>
                <p:cNvSpPr>
                  <a:spLocks noEditPoints="1"/>
                </p:cNvSpPr>
                <p:nvPr userDrawn="1"/>
              </p:nvSpPr>
              <p:spPr bwMode="auto">
                <a:xfrm>
                  <a:off x="9589358" y="2358583"/>
                  <a:ext cx="751456" cy="1469737"/>
                </a:xfrm>
                <a:custGeom>
                  <a:avLst/>
                  <a:gdLst>
                    <a:gd name="T0" fmla="*/ 335 w 596"/>
                    <a:gd name="T1" fmla="*/ 924 h 1166"/>
                    <a:gd name="T2" fmla="*/ 211 w 596"/>
                    <a:gd name="T3" fmla="*/ 1025 h 1166"/>
                    <a:gd name="T4" fmla="*/ 596 w 596"/>
                    <a:gd name="T5" fmla="*/ 1166 h 1166"/>
                    <a:gd name="T6" fmla="*/ 596 w 596"/>
                    <a:gd name="T7" fmla="*/ 1166 h 1166"/>
                    <a:gd name="T8" fmla="*/ 596 w 596"/>
                    <a:gd name="T9" fmla="*/ 1165 h 1166"/>
                    <a:gd name="T10" fmla="*/ 596 w 596"/>
                    <a:gd name="T11" fmla="*/ 1165 h 1166"/>
                    <a:gd name="T12" fmla="*/ 596 w 596"/>
                    <a:gd name="T13" fmla="*/ 1009 h 1166"/>
                    <a:gd name="T14" fmla="*/ 335 w 596"/>
                    <a:gd name="T15" fmla="*/ 924 h 1166"/>
                    <a:gd name="T16" fmla="*/ 212 w 596"/>
                    <a:gd name="T17" fmla="*/ 353 h 1166"/>
                    <a:gd name="T18" fmla="*/ 26 w 596"/>
                    <a:gd name="T19" fmla="*/ 419 h 1166"/>
                    <a:gd name="T20" fmla="*/ 18 w 596"/>
                    <a:gd name="T21" fmla="*/ 419 h 1166"/>
                    <a:gd name="T22" fmla="*/ 0 w 596"/>
                    <a:gd name="T23" fmla="*/ 569 h 1166"/>
                    <a:gd name="T24" fmla="*/ 149 w 596"/>
                    <a:gd name="T25" fmla="*/ 964 h 1166"/>
                    <a:gd name="T26" fmla="*/ 266 w 596"/>
                    <a:gd name="T27" fmla="*/ 860 h 1166"/>
                    <a:gd name="T28" fmla="*/ 156 w 596"/>
                    <a:gd name="T29" fmla="*/ 569 h 1166"/>
                    <a:gd name="T30" fmla="*/ 212 w 596"/>
                    <a:gd name="T31" fmla="*/ 353 h 1166"/>
                    <a:gd name="T32" fmla="*/ 241 w 596"/>
                    <a:gd name="T33" fmla="*/ 90 h 1166"/>
                    <a:gd name="T34" fmla="*/ 45 w 596"/>
                    <a:gd name="T35" fmla="*/ 341 h 1166"/>
                    <a:gd name="T36" fmla="*/ 180 w 596"/>
                    <a:gd name="T37" fmla="*/ 278 h 1166"/>
                    <a:gd name="T38" fmla="*/ 241 w 596"/>
                    <a:gd name="T39" fmla="*/ 90 h 1166"/>
                    <a:gd name="T40" fmla="*/ 416 w 596"/>
                    <a:gd name="T41" fmla="*/ 0 h 1166"/>
                    <a:gd name="T42" fmla="*/ 310 w 596"/>
                    <a:gd name="T43" fmla="*/ 45 h 1166"/>
                    <a:gd name="T44" fmla="*/ 293 w 596"/>
                    <a:gd name="T45" fmla="*/ 249 h 1166"/>
                    <a:gd name="T46" fmla="*/ 400 w 596"/>
                    <a:gd name="T47" fmla="*/ 175 h 1166"/>
                    <a:gd name="T48" fmla="*/ 416 w 596"/>
                    <a:gd name="T4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6" h="1166">
                      <a:moveTo>
                        <a:pt x="335" y="924"/>
                      </a:moveTo>
                      <a:cubicBezTo>
                        <a:pt x="283" y="943"/>
                        <a:pt x="240" y="979"/>
                        <a:pt x="211" y="1025"/>
                      </a:cubicBezTo>
                      <a:cubicBezTo>
                        <a:pt x="315" y="1113"/>
                        <a:pt x="450" y="1166"/>
                        <a:pt x="596" y="1166"/>
                      </a:cubicBezTo>
                      <a:cubicBezTo>
                        <a:pt x="596" y="1166"/>
                        <a:pt x="596" y="1166"/>
                        <a:pt x="596" y="1166"/>
                      </a:cubicBezTo>
                      <a:cubicBezTo>
                        <a:pt x="596" y="1165"/>
                        <a:pt x="596" y="1165"/>
                        <a:pt x="596" y="1165"/>
                      </a:cubicBezTo>
                      <a:cubicBezTo>
                        <a:pt x="596" y="1165"/>
                        <a:pt x="596" y="1165"/>
                        <a:pt x="596" y="1165"/>
                      </a:cubicBezTo>
                      <a:cubicBezTo>
                        <a:pt x="596" y="1009"/>
                        <a:pt x="596" y="1009"/>
                        <a:pt x="596" y="1009"/>
                      </a:cubicBezTo>
                      <a:cubicBezTo>
                        <a:pt x="498" y="1009"/>
                        <a:pt x="408" y="978"/>
                        <a:pt x="335" y="924"/>
                      </a:cubicBezTo>
                      <a:moveTo>
                        <a:pt x="212" y="353"/>
                      </a:moveTo>
                      <a:cubicBezTo>
                        <a:pt x="158" y="397"/>
                        <a:pt x="92" y="419"/>
                        <a:pt x="26" y="419"/>
                      </a:cubicBezTo>
                      <a:cubicBezTo>
                        <a:pt x="24" y="419"/>
                        <a:pt x="21" y="419"/>
                        <a:pt x="18" y="419"/>
                      </a:cubicBezTo>
                      <a:cubicBezTo>
                        <a:pt x="6" y="467"/>
                        <a:pt x="0" y="517"/>
                        <a:pt x="0" y="569"/>
                      </a:cubicBezTo>
                      <a:cubicBezTo>
                        <a:pt x="0" y="720"/>
                        <a:pt x="56" y="859"/>
                        <a:pt x="149" y="964"/>
                      </a:cubicBezTo>
                      <a:cubicBezTo>
                        <a:pt x="179" y="921"/>
                        <a:pt x="219" y="885"/>
                        <a:pt x="266" y="860"/>
                      </a:cubicBezTo>
                      <a:cubicBezTo>
                        <a:pt x="197" y="783"/>
                        <a:pt x="156" y="681"/>
                        <a:pt x="156" y="569"/>
                      </a:cubicBezTo>
                      <a:cubicBezTo>
                        <a:pt x="156" y="491"/>
                        <a:pt x="176" y="417"/>
                        <a:pt x="212" y="353"/>
                      </a:cubicBezTo>
                      <a:moveTo>
                        <a:pt x="241" y="90"/>
                      </a:moveTo>
                      <a:cubicBezTo>
                        <a:pt x="155" y="154"/>
                        <a:pt x="86" y="241"/>
                        <a:pt x="45" y="341"/>
                      </a:cubicBezTo>
                      <a:cubicBezTo>
                        <a:pt x="94" y="337"/>
                        <a:pt x="142" y="316"/>
                        <a:pt x="180" y="278"/>
                      </a:cubicBezTo>
                      <a:cubicBezTo>
                        <a:pt x="231" y="227"/>
                        <a:pt x="252" y="156"/>
                        <a:pt x="241" y="90"/>
                      </a:cubicBezTo>
                      <a:moveTo>
                        <a:pt x="416" y="0"/>
                      </a:moveTo>
                      <a:cubicBezTo>
                        <a:pt x="379" y="12"/>
                        <a:pt x="344" y="27"/>
                        <a:pt x="310" y="45"/>
                      </a:cubicBezTo>
                      <a:cubicBezTo>
                        <a:pt x="329" y="113"/>
                        <a:pt x="323" y="185"/>
                        <a:pt x="293" y="249"/>
                      </a:cubicBezTo>
                      <a:cubicBezTo>
                        <a:pt x="325" y="220"/>
                        <a:pt x="360" y="194"/>
                        <a:pt x="400" y="175"/>
                      </a:cubicBezTo>
                      <a:cubicBezTo>
                        <a:pt x="400" y="116"/>
                        <a:pt x="406" y="58"/>
                        <a:pt x="41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90"/>
                <p:cNvSpPr>
                  <a:spLocks/>
                </p:cNvSpPr>
                <p:nvPr userDrawn="1"/>
              </p:nvSpPr>
              <p:spPr bwMode="auto">
                <a:xfrm>
                  <a:off x="10464256" y="1320895"/>
                  <a:ext cx="2288315" cy="2088492"/>
                </a:xfrm>
                <a:custGeom>
                  <a:avLst/>
                  <a:gdLst>
                    <a:gd name="T0" fmla="*/ 711 w 1815"/>
                    <a:gd name="T1" fmla="*/ 0 h 1657"/>
                    <a:gd name="T2" fmla="*/ 0 w 1815"/>
                    <a:gd name="T3" fmla="*/ 295 h 1657"/>
                    <a:gd name="T4" fmla="*/ 0 w 1815"/>
                    <a:gd name="T5" fmla="*/ 295 h 1657"/>
                    <a:gd name="T6" fmla="*/ 0 w 1815"/>
                    <a:gd name="T7" fmla="*/ 295 h 1657"/>
                    <a:gd name="T8" fmla="*/ 186 w 1815"/>
                    <a:gd name="T9" fmla="*/ 481 h 1657"/>
                    <a:gd name="T10" fmla="*/ 711 w 1815"/>
                    <a:gd name="T11" fmla="*/ 263 h 1657"/>
                    <a:gd name="T12" fmla="*/ 1236 w 1815"/>
                    <a:gd name="T13" fmla="*/ 481 h 1657"/>
                    <a:gd name="T14" fmla="*/ 1283 w 1815"/>
                    <a:gd name="T15" fmla="*/ 1480 h 1657"/>
                    <a:gd name="T16" fmla="*/ 1479 w 1815"/>
                    <a:gd name="T17" fmla="*/ 1657 h 1657"/>
                    <a:gd name="T18" fmla="*/ 1423 w 1815"/>
                    <a:gd name="T19" fmla="*/ 295 h 1657"/>
                    <a:gd name="T20" fmla="*/ 711 w 1815"/>
                    <a:gd name="T21" fmla="*/ 0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15" h="1657">
                      <a:moveTo>
                        <a:pt x="711" y="0"/>
                      </a:moveTo>
                      <a:cubicBezTo>
                        <a:pt x="454" y="0"/>
                        <a:pt x="196" y="98"/>
                        <a:pt x="0" y="295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186" y="481"/>
                        <a:pt x="186" y="481"/>
                        <a:pt x="186" y="481"/>
                      </a:cubicBezTo>
                      <a:cubicBezTo>
                        <a:pt x="331" y="336"/>
                        <a:pt x="521" y="263"/>
                        <a:pt x="711" y="263"/>
                      </a:cubicBezTo>
                      <a:cubicBezTo>
                        <a:pt x="901" y="263"/>
                        <a:pt x="1091" y="336"/>
                        <a:pt x="1236" y="481"/>
                      </a:cubicBezTo>
                      <a:cubicBezTo>
                        <a:pt x="1510" y="754"/>
                        <a:pt x="1525" y="1188"/>
                        <a:pt x="1283" y="1480"/>
                      </a:cubicBezTo>
                      <a:cubicBezTo>
                        <a:pt x="1359" y="1527"/>
                        <a:pt x="1425" y="1587"/>
                        <a:pt x="1479" y="1657"/>
                      </a:cubicBezTo>
                      <a:cubicBezTo>
                        <a:pt x="1815" y="1262"/>
                        <a:pt x="1796" y="668"/>
                        <a:pt x="1423" y="295"/>
                      </a:cubicBezTo>
                      <a:cubicBezTo>
                        <a:pt x="1226" y="98"/>
                        <a:pt x="969" y="0"/>
                        <a:pt x="711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93"/>
                <p:cNvSpPr>
                  <a:spLocks noEditPoints="1"/>
                </p:cNvSpPr>
                <p:nvPr userDrawn="1"/>
              </p:nvSpPr>
              <p:spPr bwMode="auto">
                <a:xfrm>
                  <a:off x="10754346" y="3251998"/>
                  <a:ext cx="1503684" cy="536975"/>
                </a:xfrm>
                <a:custGeom>
                  <a:avLst/>
                  <a:gdLst>
                    <a:gd name="T0" fmla="*/ 189 w 1193"/>
                    <a:gd name="T1" fmla="*/ 157 h 426"/>
                    <a:gd name="T2" fmla="*/ 0 w 1193"/>
                    <a:gd name="T3" fmla="*/ 358 h 426"/>
                    <a:gd name="T4" fmla="*/ 155 w 1193"/>
                    <a:gd name="T5" fmla="*/ 426 h 426"/>
                    <a:gd name="T6" fmla="*/ 288 w 1193"/>
                    <a:gd name="T7" fmla="*/ 192 h 426"/>
                    <a:gd name="T8" fmla="*/ 189 w 1193"/>
                    <a:gd name="T9" fmla="*/ 157 h 426"/>
                    <a:gd name="T10" fmla="*/ 1007 w 1193"/>
                    <a:gd name="T11" fmla="*/ 0 h 426"/>
                    <a:gd name="T12" fmla="*/ 907 w 1193"/>
                    <a:gd name="T13" fmla="*/ 84 h 426"/>
                    <a:gd name="T14" fmla="*/ 1112 w 1193"/>
                    <a:gd name="T15" fmla="*/ 259 h 426"/>
                    <a:gd name="T16" fmla="*/ 1193 w 1193"/>
                    <a:gd name="T17" fmla="*/ 186 h 426"/>
                    <a:gd name="T18" fmla="*/ 1193 w 1193"/>
                    <a:gd name="T19" fmla="*/ 186 h 426"/>
                    <a:gd name="T20" fmla="*/ 1193 w 1193"/>
                    <a:gd name="T21" fmla="*/ 186 h 426"/>
                    <a:gd name="T22" fmla="*/ 1007 w 1193"/>
                    <a:gd name="T23" fmla="*/ 0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93" h="426">
                      <a:moveTo>
                        <a:pt x="189" y="157"/>
                      </a:moveTo>
                      <a:cubicBezTo>
                        <a:pt x="143" y="238"/>
                        <a:pt x="78" y="307"/>
                        <a:pt x="0" y="358"/>
                      </a:cubicBezTo>
                      <a:cubicBezTo>
                        <a:pt x="50" y="385"/>
                        <a:pt x="102" y="408"/>
                        <a:pt x="155" y="426"/>
                      </a:cubicBezTo>
                      <a:cubicBezTo>
                        <a:pt x="179" y="337"/>
                        <a:pt x="225" y="256"/>
                        <a:pt x="288" y="192"/>
                      </a:cubicBezTo>
                      <a:cubicBezTo>
                        <a:pt x="255" y="183"/>
                        <a:pt x="222" y="171"/>
                        <a:pt x="189" y="157"/>
                      </a:cubicBezTo>
                      <a:moveTo>
                        <a:pt x="1007" y="0"/>
                      </a:moveTo>
                      <a:cubicBezTo>
                        <a:pt x="975" y="31"/>
                        <a:pt x="942" y="59"/>
                        <a:pt x="907" y="84"/>
                      </a:cubicBezTo>
                      <a:cubicBezTo>
                        <a:pt x="989" y="124"/>
                        <a:pt x="1060" y="185"/>
                        <a:pt x="1112" y="259"/>
                      </a:cubicBezTo>
                      <a:cubicBezTo>
                        <a:pt x="1140" y="237"/>
                        <a:pt x="1167" y="212"/>
                        <a:pt x="1193" y="186"/>
                      </a:cubicBezTo>
                      <a:cubicBezTo>
                        <a:pt x="1193" y="186"/>
                        <a:pt x="1193" y="186"/>
                        <a:pt x="1193" y="186"/>
                      </a:cubicBezTo>
                      <a:cubicBezTo>
                        <a:pt x="1193" y="186"/>
                        <a:pt x="1193" y="186"/>
                        <a:pt x="1193" y="186"/>
                      </a:cubicBezTo>
                      <a:cubicBezTo>
                        <a:pt x="1007" y="0"/>
                        <a:pt x="1007" y="0"/>
                        <a:pt x="1007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13"/>
            <p:cNvGrpSpPr/>
            <p:nvPr userDrawn="1"/>
          </p:nvGrpSpPr>
          <p:grpSpPr>
            <a:xfrm>
              <a:off x="8962882" y="3114843"/>
              <a:ext cx="3392802" cy="4082064"/>
              <a:chOff x="8290897" y="2144102"/>
              <a:chExt cx="4059715" cy="4884464"/>
            </a:xfrm>
            <a:solidFill>
              <a:schemeClr val="tx2">
                <a:lumMod val="20000"/>
                <a:lumOff val="80000"/>
                <a:alpha val="10000"/>
              </a:schemeClr>
            </a:solidFill>
          </p:grpSpPr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9702770" y="3809032"/>
                <a:ext cx="829379" cy="415075"/>
              </a:xfrm>
              <a:custGeom>
                <a:avLst/>
                <a:gdLst>
                  <a:gd name="T0" fmla="*/ 658 w 658"/>
                  <a:gd name="T1" fmla="*/ 0 h 329"/>
                  <a:gd name="T2" fmla="*/ 658 w 658"/>
                  <a:gd name="T3" fmla="*/ 0 h 329"/>
                  <a:gd name="T4" fmla="*/ 658 w 658"/>
                  <a:gd name="T5" fmla="*/ 0 h 329"/>
                  <a:gd name="T6" fmla="*/ 635 w 658"/>
                  <a:gd name="T7" fmla="*/ 0 h 329"/>
                  <a:gd name="T8" fmla="*/ 572 w 658"/>
                  <a:gd name="T9" fmla="*/ 11 h 329"/>
                  <a:gd name="T10" fmla="*/ 329 w 658"/>
                  <a:gd name="T11" fmla="*/ 243 h 329"/>
                  <a:gd name="T12" fmla="*/ 86 w 658"/>
                  <a:gd name="T13" fmla="*/ 0 h 329"/>
                  <a:gd name="T14" fmla="*/ 86 w 658"/>
                  <a:gd name="T15" fmla="*/ 0 h 329"/>
                  <a:gd name="T16" fmla="*/ 86 w 658"/>
                  <a:gd name="T17" fmla="*/ 0 h 329"/>
                  <a:gd name="T18" fmla="*/ 0 w 658"/>
                  <a:gd name="T19" fmla="*/ 0 h 329"/>
                  <a:gd name="T20" fmla="*/ 143 w 658"/>
                  <a:gd name="T21" fmla="*/ 271 h 329"/>
                  <a:gd name="T22" fmla="*/ 198 w 658"/>
                  <a:gd name="T23" fmla="*/ 302 h 329"/>
                  <a:gd name="T24" fmla="*/ 329 w 658"/>
                  <a:gd name="T25" fmla="*/ 329 h 329"/>
                  <a:gd name="T26" fmla="*/ 658 w 658"/>
                  <a:gd name="T27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8" h="329">
                    <a:moveTo>
                      <a:pt x="658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14" y="5"/>
                      <a:pt x="593" y="8"/>
                      <a:pt x="572" y="11"/>
                    </a:cubicBezTo>
                    <a:cubicBezTo>
                      <a:pt x="566" y="140"/>
                      <a:pt x="460" y="243"/>
                      <a:pt x="329" y="243"/>
                    </a:cubicBezTo>
                    <a:cubicBezTo>
                      <a:pt x="195" y="243"/>
                      <a:pt x="86" y="134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3"/>
                      <a:pt x="57" y="212"/>
                      <a:pt x="143" y="271"/>
                    </a:cubicBezTo>
                    <a:cubicBezTo>
                      <a:pt x="162" y="280"/>
                      <a:pt x="180" y="291"/>
                      <a:pt x="198" y="302"/>
                    </a:cubicBezTo>
                    <a:cubicBezTo>
                      <a:pt x="238" y="320"/>
                      <a:pt x="283" y="329"/>
                      <a:pt x="329" y="329"/>
                    </a:cubicBezTo>
                    <a:cubicBezTo>
                      <a:pt x="511" y="329"/>
                      <a:pt x="658" y="182"/>
                      <a:pt x="658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/>
              <p:cNvSpPr>
                <a:spLocks noEditPoints="1"/>
              </p:cNvSpPr>
              <p:nvPr userDrawn="1"/>
            </p:nvSpPr>
            <p:spPr bwMode="auto">
              <a:xfrm>
                <a:off x="10576897" y="5000252"/>
                <a:ext cx="753771" cy="232998"/>
              </a:xfrm>
              <a:custGeom>
                <a:avLst/>
                <a:gdLst>
                  <a:gd name="T0" fmla="*/ 153 w 598"/>
                  <a:gd name="T1" fmla="*/ 43 h 185"/>
                  <a:gd name="T2" fmla="*/ 0 w 598"/>
                  <a:gd name="T3" fmla="*/ 109 h 185"/>
                  <a:gd name="T4" fmla="*/ 259 w 598"/>
                  <a:gd name="T5" fmla="*/ 185 h 185"/>
                  <a:gd name="T6" fmla="*/ 266 w 598"/>
                  <a:gd name="T7" fmla="*/ 185 h 185"/>
                  <a:gd name="T8" fmla="*/ 239 w 598"/>
                  <a:gd name="T9" fmla="*/ 59 h 185"/>
                  <a:gd name="T10" fmla="*/ 153 w 598"/>
                  <a:gd name="T11" fmla="*/ 43 h 185"/>
                  <a:gd name="T12" fmla="*/ 456 w 598"/>
                  <a:gd name="T13" fmla="*/ 0 h 185"/>
                  <a:gd name="T14" fmla="*/ 426 w 598"/>
                  <a:gd name="T15" fmla="*/ 18 h 185"/>
                  <a:gd name="T16" fmla="*/ 452 w 598"/>
                  <a:gd name="T17" fmla="*/ 144 h 185"/>
                  <a:gd name="T18" fmla="*/ 598 w 598"/>
                  <a:gd name="T19" fmla="*/ 45 h 185"/>
                  <a:gd name="T20" fmla="*/ 598 w 598"/>
                  <a:gd name="T21" fmla="*/ 44 h 185"/>
                  <a:gd name="T22" fmla="*/ 598 w 598"/>
                  <a:gd name="T23" fmla="*/ 44 h 185"/>
                  <a:gd name="T24" fmla="*/ 563 w 598"/>
                  <a:gd name="T25" fmla="*/ 9 h 185"/>
                  <a:gd name="T26" fmla="*/ 456 w 598"/>
                  <a:gd name="T27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8" h="185">
                    <a:moveTo>
                      <a:pt x="153" y="43"/>
                    </a:moveTo>
                    <a:cubicBezTo>
                      <a:pt x="101" y="60"/>
                      <a:pt x="49" y="82"/>
                      <a:pt x="0" y="109"/>
                    </a:cubicBezTo>
                    <a:cubicBezTo>
                      <a:pt x="79" y="160"/>
                      <a:pt x="169" y="185"/>
                      <a:pt x="259" y="185"/>
                    </a:cubicBezTo>
                    <a:cubicBezTo>
                      <a:pt x="261" y="185"/>
                      <a:pt x="263" y="185"/>
                      <a:pt x="266" y="185"/>
                    </a:cubicBezTo>
                    <a:cubicBezTo>
                      <a:pt x="262" y="142"/>
                      <a:pt x="253" y="100"/>
                      <a:pt x="239" y="59"/>
                    </a:cubicBezTo>
                    <a:cubicBezTo>
                      <a:pt x="210" y="57"/>
                      <a:pt x="181" y="52"/>
                      <a:pt x="153" y="43"/>
                    </a:cubicBezTo>
                    <a:moveTo>
                      <a:pt x="456" y="0"/>
                    </a:moveTo>
                    <a:cubicBezTo>
                      <a:pt x="446" y="6"/>
                      <a:pt x="436" y="12"/>
                      <a:pt x="426" y="18"/>
                    </a:cubicBezTo>
                    <a:cubicBezTo>
                      <a:pt x="438" y="59"/>
                      <a:pt x="447" y="102"/>
                      <a:pt x="452" y="144"/>
                    </a:cubicBezTo>
                    <a:cubicBezTo>
                      <a:pt x="505" y="121"/>
                      <a:pt x="555" y="88"/>
                      <a:pt x="598" y="45"/>
                    </a:cubicBezTo>
                    <a:cubicBezTo>
                      <a:pt x="598" y="44"/>
                      <a:pt x="598" y="44"/>
                      <a:pt x="598" y="44"/>
                    </a:cubicBezTo>
                    <a:cubicBezTo>
                      <a:pt x="598" y="44"/>
                      <a:pt x="598" y="44"/>
                      <a:pt x="598" y="44"/>
                    </a:cubicBezTo>
                    <a:cubicBezTo>
                      <a:pt x="563" y="9"/>
                      <a:pt x="563" y="9"/>
                      <a:pt x="563" y="9"/>
                    </a:cubicBezTo>
                    <a:cubicBezTo>
                      <a:pt x="527" y="4"/>
                      <a:pt x="492" y="1"/>
                      <a:pt x="4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4"/>
              <p:cNvSpPr>
                <a:spLocks/>
              </p:cNvSpPr>
              <p:nvPr userDrawn="1"/>
            </p:nvSpPr>
            <p:spPr bwMode="auto">
              <a:xfrm>
                <a:off x="9972801" y="4383811"/>
                <a:ext cx="252286" cy="256143"/>
              </a:xfrm>
              <a:custGeom>
                <a:avLst/>
                <a:gdLst>
                  <a:gd name="T0" fmla="*/ 134 w 200"/>
                  <a:gd name="T1" fmla="*/ 0 h 203"/>
                  <a:gd name="T2" fmla="*/ 0 w 200"/>
                  <a:gd name="T3" fmla="*/ 27 h 203"/>
                  <a:gd name="T4" fmla="*/ 76 w 200"/>
                  <a:gd name="T5" fmla="*/ 203 h 203"/>
                  <a:gd name="T6" fmla="*/ 200 w 200"/>
                  <a:gd name="T7" fmla="*/ 186 h 203"/>
                  <a:gd name="T8" fmla="*/ 134 w 200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203">
                    <a:moveTo>
                      <a:pt x="134" y="0"/>
                    </a:moveTo>
                    <a:cubicBezTo>
                      <a:pt x="89" y="5"/>
                      <a:pt x="44" y="14"/>
                      <a:pt x="0" y="27"/>
                    </a:cubicBezTo>
                    <a:cubicBezTo>
                      <a:pt x="42" y="79"/>
                      <a:pt x="67" y="140"/>
                      <a:pt x="76" y="203"/>
                    </a:cubicBezTo>
                    <a:cubicBezTo>
                      <a:pt x="116" y="193"/>
                      <a:pt x="158" y="187"/>
                      <a:pt x="200" y="186"/>
                    </a:cubicBezTo>
                    <a:cubicBezTo>
                      <a:pt x="191" y="121"/>
                      <a:pt x="169" y="58"/>
                      <a:pt x="13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48"/>
              <p:cNvSpPr>
                <a:spLocks noEditPoints="1"/>
              </p:cNvSpPr>
              <p:nvPr userDrawn="1"/>
            </p:nvSpPr>
            <p:spPr bwMode="auto">
              <a:xfrm>
                <a:off x="9161938" y="5227078"/>
                <a:ext cx="1521428" cy="1440420"/>
              </a:xfrm>
              <a:custGeom>
                <a:avLst/>
                <a:gdLst>
                  <a:gd name="T0" fmla="*/ 1203 w 1207"/>
                  <a:gd name="T1" fmla="*/ 689 h 1143"/>
                  <a:gd name="T2" fmla="*/ 1012 w 1207"/>
                  <a:gd name="T3" fmla="*/ 761 h 1143"/>
                  <a:gd name="T4" fmla="*/ 948 w 1207"/>
                  <a:gd name="T5" fmla="*/ 968 h 1143"/>
                  <a:gd name="T6" fmla="*/ 1058 w 1207"/>
                  <a:gd name="T7" fmla="*/ 1143 h 1143"/>
                  <a:gd name="T8" fmla="*/ 1203 w 1207"/>
                  <a:gd name="T9" fmla="*/ 689 h 1143"/>
                  <a:gd name="T10" fmla="*/ 1058 w 1207"/>
                  <a:gd name="T11" fmla="*/ 277 h 1143"/>
                  <a:gd name="T12" fmla="*/ 948 w 1207"/>
                  <a:gd name="T13" fmla="*/ 452 h 1143"/>
                  <a:gd name="T14" fmla="*/ 996 w 1207"/>
                  <a:gd name="T15" fmla="*/ 569 h 1143"/>
                  <a:gd name="T16" fmla="*/ 1168 w 1207"/>
                  <a:gd name="T17" fmla="*/ 487 h 1143"/>
                  <a:gd name="T18" fmla="*/ 1058 w 1207"/>
                  <a:gd name="T19" fmla="*/ 277 h 1143"/>
                  <a:gd name="T20" fmla="*/ 128 w 1207"/>
                  <a:gd name="T21" fmla="*/ 85 h 1143"/>
                  <a:gd name="T22" fmla="*/ 0 w 1207"/>
                  <a:gd name="T23" fmla="*/ 178 h 1143"/>
                  <a:gd name="T24" fmla="*/ 144 w 1207"/>
                  <a:gd name="T25" fmla="*/ 269 h 1143"/>
                  <a:gd name="T26" fmla="*/ 144 w 1207"/>
                  <a:gd name="T27" fmla="*/ 269 h 1143"/>
                  <a:gd name="T28" fmla="*/ 162 w 1207"/>
                  <a:gd name="T29" fmla="*/ 288 h 1143"/>
                  <a:gd name="T30" fmla="*/ 166 w 1207"/>
                  <a:gd name="T31" fmla="*/ 285 h 1143"/>
                  <a:gd name="T32" fmla="*/ 128 w 1207"/>
                  <a:gd name="T33" fmla="*/ 85 h 1143"/>
                  <a:gd name="T34" fmla="*/ 600 w 1207"/>
                  <a:gd name="T35" fmla="*/ 0 h 1143"/>
                  <a:gd name="T36" fmla="*/ 368 w 1207"/>
                  <a:gd name="T37" fmla="*/ 60 h 1143"/>
                  <a:gd name="T38" fmla="*/ 318 w 1207"/>
                  <a:gd name="T39" fmla="*/ 57 h 1143"/>
                  <a:gd name="T40" fmla="*/ 338 w 1207"/>
                  <a:gd name="T41" fmla="*/ 199 h 1143"/>
                  <a:gd name="T42" fmla="*/ 484 w 1207"/>
                  <a:gd name="T43" fmla="*/ 179 h 1143"/>
                  <a:gd name="T44" fmla="*/ 779 w 1207"/>
                  <a:gd name="T45" fmla="*/ 268 h 1143"/>
                  <a:gd name="T46" fmla="*/ 889 w 1207"/>
                  <a:gd name="T47" fmla="*/ 116 h 1143"/>
                  <a:gd name="T48" fmla="*/ 600 w 1207"/>
                  <a:gd name="T49" fmla="*/ 0 h 1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7" h="1143">
                    <a:moveTo>
                      <a:pt x="1203" y="689"/>
                    </a:moveTo>
                    <a:cubicBezTo>
                      <a:pt x="1142" y="722"/>
                      <a:pt x="1078" y="746"/>
                      <a:pt x="1012" y="761"/>
                    </a:cubicBezTo>
                    <a:cubicBezTo>
                      <a:pt x="1005" y="833"/>
                      <a:pt x="984" y="903"/>
                      <a:pt x="948" y="968"/>
                    </a:cubicBezTo>
                    <a:cubicBezTo>
                      <a:pt x="974" y="1030"/>
                      <a:pt x="1011" y="1089"/>
                      <a:pt x="1058" y="1143"/>
                    </a:cubicBezTo>
                    <a:cubicBezTo>
                      <a:pt x="1159" y="1009"/>
                      <a:pt x="1207" y="849"/>
                      <a:pt x="1203" y="689"/>
                    </a:cubicBezTo>
                    <a:moveTo>
                      <a:pt x="1058" y="277"/>
                    </a:moveTo>
                    <a:cubicBezTo>
                      <a:pt x="1011" y="330"/>
                      <a:pt x="975" y="389"/>
                      <a:pt x="948" y="452"/>
                    </a:cubicBezTo>
                    <a:cubicBezTo>
                      <a:pt x="969" y="489"/>
                      <a:pt x="985" y="529"/>
                      <a:pt x="996" y="569"/>
                    </a:cubicBezTo>
                    <a:cubicBezTo>
                      <a:pt x="1057" y="553"/>
                      <a:pt x="1115" y="525"/>
                      <a:pt x="1168" y="487"/>
                    </a:cubicBezTo>
                    <a:cubicBezTo>
                      <a:pt x="1144" y="413"/>
                      <a:pt x="1107" y="341"/>
                      <a:pt x="1058" y="277"/>
                    </a:cubicBezTo>
                    <a:moveTo>
                      <a:pt x="128" y="85"/>
                    </a:moveTo>
                    <a:cubicBezTo>
                      <a:pt x="83" y="110"/>
                      <a:pt x="40" y="142"/>
                      <a:pt x="0" y="178"/>
                    </a:cubicBezTo>
                    <a:cubicBezTo>
                      <a:pt x="53" y="197"/>
                      <a:pt x="102" y="227"/>
                      <a:pt x="144" y="269"/>
                    </a:cubicBezTo>
                    <a:cubicBezTo>
                      <a:pt x="144" y="269"/>
                      <a:pt x="144" y="269"/>
                      <a:pt x="144" y="269"/>
                    </a:cubicBezTo>
                    <a:cubicBezTo>
                      <a:pt x="151" y="275"/>
                      <a:pt x="156" y="282"/>
                      <a:pt x="162" y="288"/>
                    </a:cubicBezTo>
                    <a:cubicBezTo>
                      <a:pt x="163" y="287"/>
                      <a:pt x="164" y="286"/>
                      <a:pt x="166" y="285"/>
                    </a:cubicBezTo>
                    <a:cubicBezTo>
                      <a:pt x="144" y="220"/>
                      <a:pt x="131" y="152"/>
                      <a:pt x="128" y="85"/>
                    </a:cubicBezTo>
                    <a:moveTo>
                      <a:pt x="600" y="0"/>
                    </a:moveTo>
                    <a:cubicBezTo>
                      <a:pt x="528" y="40"/>
                      <a:pt x="448" y="60"/>
                      <a:pt x="368" y="60"/>
                    </a:cubicBezTo>
                    <a:cubicBezTo>
                      <a:pt x="351" y="60"/>
                      <a:pt x="335" y="59"/>
                      <a:pt x="318" y="57"/>
                    </a:cubicBezTo>
                    <a:cubicBezTo>
                      <a:pt x="318" y="105"/>
                      <a:pt x="325" y="153"/>
                      <a:pt x="338" y="199"/>
                    </a:cubicBezTo>
                    <a:cubicBezTo>
                      <a:pt x="386" y="186"/>
                      <a:pt x="435" y="179"/>
                      <a:pt x="484" y="179"/>
                    </a:cubicBezTo>
                    <a:cubicBezTo>
                      <a:pt x="587" y="179"/>
                      <a:pt x="690" y="209"/>
                      <a:pt x="779" y="268"/>
                    </a:cubicBezTo>
                    <a:cubicBezTo>
                      <a:pt x="810" y="215"/>
                      <a:pt x="847" y="163"/>
                      <a:pt x="889" y="116"/>
                    </a:cubicBezTo>
                    <a:cubicBezTo>
                      <a:pt x="801" y="55"/>
                      <a:pt x="702" y="17"/>
                      <a:pt x="60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2"/>
              <p:cNvSpPr>
                <a:spLocks noEditPoints="1"/>
              </p:cNvSpPr>
              <p:nvPr userDrawn="1"/>
            </p:nvSpPr>
            <p:spPr bwMode="auto">
              <a:xfrm>
                <a:off x="8510007" y="5422271"/>
                <a:ext cx="651931" cy="840952"/>
              </a:xfrm>
              <a:custGeom>
                <a:avLst/>
                <a:gdLst>
                  <a:gd name="T0" fmla="*/ 113 w 517"/>
                  <a:gd name="T1" fmla="*/ 487 h 667"/>
                  <a:gd name="T2" fmla="*/ 20 w 517"/>
                  <a:gd name="T3" fmla="*/ 529 h 667"/>
                  <a:gd name="T4" fmla="*/ 109 w 517"/>
                  <a:gd name="T5" fmla="*/ 667 h 667"/>
                  <a:gd name="T6" fmla="*/ 109 w 517"/>
                  <a:gd name="T7" fmla="*/ 666 h 667"/>
                  <a:gd name="T8" fmla="*/ 109 w 517"/>
                  <a:gd name="T9" fmla="*/ 666 h 667"/>
                  <a:gd name="T10" fmla="*/ 181 w 517"/>
                  <a:gd name="T11" fmla="*/ 594 h 667"/>
                  <a:gd name="T12" fmla="*/ 113 w 517"/>
                  <a:gd name="T13" fmla="*/ 487 h 667"/>
                  <a:gd name="T14" fmla="*/ 385 w 517"/>
                  <a:gd name="T15" fmla="*/ 0 h 667"/>
                  <a:gd name="T16" fmla="*/ 109 w 517"/>
                  <a:gd name="T17" fmla="*/ 115 h 667"/>
                  <a:gd name="T18" fmla="*/ 0 w 517"/>
                  <a:gd name="T19" fmla="*/ 327 h 667"/>
                  <a:gd name="T20" fmla="*/ 116 w 517"/>
                  <a:gd name="T21" fmla="*/ 288 h 667"/>
                  <a:gd name="T22" fmla="*/ 181 w 517"/>
                  <a:gd name="T23" fmla="*/ 187 h 667"/>
                  <a:gd name="T24" fmla="*/ 385 w 517"/>
                  <a:gd name="T25" fmla="*/ 102 h 667"/>
                  <a:gd name="T26" fmla="*/ 439 w 517"/>
                  <a:gd name="T27" fmla="*/ 107 h 667"/>
                  <a:gd name="T28" fmla="*/ 493 w 517"/>
                  <a:gd name="T29" fmla="*/ 47 h 667"/>
                  <a:gd name="T30" fmla="*/ 493 w 517"/>
                  <a:gd name="T31" fmla="*/ 46 h 667"/>
                  <a:gd name="T32" fmla="*/ 517 w 517"/>
                  <a:gd name="T33" fmla="*/ 23 h 667"/>
                  <a:gd name="T34" fmla="*/ 385 w 517"/>
                  <a:gd name="T35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7" h="667">
                    <a:moveTo>
                      <a:pt x="113" y="487"/>
                    </a:moveTo>
                    <a:cubicBezTo>
                      <a:pt x="81" y="498"/>
                      <a:pt x="50" y="512"/>
                      <a:pt x="20" y="529"/>
                    </a:cubicBezTo>
                    <a:cubicBezTo>
                      <a:pt x="39" y="579"/>
                      <a:pt x="69" y="626"/>
                      <a:pt x="109" y="667"/>
                    </a:cubicBezTo>
                    <a:cubicBezTo>
                      <a:pt x="109" y="666"/>
                      <a:pt x="109" y="666"/>
                      <a:pt x="109" y="666"/>
                    </a:cubicBezTo>
                    <a:cubicBezTo>
                      <a:pt x="109" y="666"/>
                      <a:pt x="109" y="666"/>
                      <a:pt x="109" y="666"/>
                    </a:cubicBezTo>
                    <a:cubicBezTo>
                      <a:pt x="181" y="594"/>
                      <a:pt x="181" y="594"/>
                      <a:pt x="181" y="594"/>
                    </a:cubicBezTo>
                    <a:cubicBezTo>
                      <a:pt x="150" y="563"/>
                      <a:pt x="127" y="526"/>
                      <a:pt x="113" y="487"/>
                    </a:cubicBezTo>
                    <a:moveTo>
                      <a:pt x="385" y="0"/>
                    </a:moveTo>
                    <a:cubicBezTo>
                      <a:pt x="285" y="0"/>
                      <a:pt x="185" y="38"/>
                      <a:pt x="109" y="115"/>
                    </a:cubicBezTo>
                    <a:cubicBezTo>
                      <a:pt x="49" y="174"/>
                      <a:pt x="13" y="249"/>
                      <a:pt x="0" y="327"/>
                    </a:cubicBezTo>
                    <a:cubicBezTo>
                      <a:pt x="37" y="311"/>
                      <a:pt x="76" y="298"/>
                      <a:pt x="116" y="288"/>
                    </a:cubicBezTo>
                    <a:cubicBezTo>
                      <a:pt x="130" y="251"/>
                      <a:pt x="152" y="216"/>
                      <a:pt x="181" y="187"/>
                    </a:cubicBezTo>
                    <a:cubicBezTo>
                      <a:pt x="238" y="131"/>
                      <a:pt x="311" y="102"/>
                      <a:pt x="385" y="102"/>
                    </a:cubicBezTo>
                    <a:cubicBezTo>
                      <a:pt x="403" y="102"/>
                      <a:pt x="421" y="104"/>
                      <a:pt x="439" y="107"/>
                    </a:cubicBezTo>
                    <a:cubicBezTo>
                      <a:pt x="456" y="86"/>
                      <a:pt x="474" y="66"/>
                      <a:pt x="493" y="47"/>
                    </a:cubicBezTo>
                    <a:cubicBezTo>
                      <a:pt x="493" y="46"/>
                      <a:pt x="493" y="46"/>
                      <a:pt x="493" y="46"/>
                    </a:cubicBezTo>
                    <a:cubicBezTo>
                      <a:pt x="501" y="38"/>
                      <a:pt x="509" y="31"/>
                      <a:pt x="517" y="23"/>
                    </a:cubicBezTo>
                    <a:cubicBezTo>
                      <a:pt x="475" y="8"/>
                      <a:pt x="430" y="0"/>
                      <a:pt x="38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73"/>
              <p:cNvSpPr>
                <a:spLocks/>
              </p:cNvSpPr>
              <p:nvPr userDrawn="1"/>
            </p:nvSpPr>
            <p:spPr bwMode="auto">
              <a:xfrm>
                <a:off x="9215172" y="2144102"/>
                <a:ext cx="669675" cy="634186"/>
              </a:xfrm>
              <a:custGeom>
                <a:avLst/>
                <a:gdLst>
                  <a:gd name="T0" fmla="*/ 323 w 531"/>
                  <a:gd name="T1" fmla="*/ 0 h 503"/>
                  <a:gd name="T2" fmla="*/ 115 w 531"/>
                  <a:gd name="T3" fmla="*/ 87 h 503"/>
                  <a:gd name="T4" fmla="*/ 115 w 531"/>
                  <a:gd name="T5" fmla="*/ 503 h 503"/>
                  <a:gd name="T6" fmla="*/ 115 w 531"/>
                  <a:gd name="T7" fmla="*/ 503 h 503"/>
                  <a:gd name="T8" fmla="*/ 115 w 531"/>
                  <a:gd name="T9" fmla="*/ 503 h 503"/>
                  <a:gd name="T10" fmla="*/ 169 w 531"/>
                  <a:gd name="T11" fmla="*/ 448 h 503"/>
                  <a:gd name="T12" fmla="*/ 169 w 531"/>
                  <a:gd name="T13" fmla="*/ 141 h 503"/>
                  <a:gd name="T14" fmla="*/ 323 w 531"/>
                  <a:gd name="T15" fmla="*/ 77 h 503"/>
                  <a:gd name="T16" fmla="*/ 477 w 531"/>
                  <a:gd name="T17" fmla="*/ 141 h 503"/>
                  <a:gd name="T18" fmla="*/ 477 w 531"/>
                  <a:gd name="T19" fmla="*/ 141 h 503"/>
                  <a:gd name="T20" fmla="*/ 477 w 531"/>
                  <a:gd name="T21" fmla="*/ 141 h 503"/>
                  <a:gd name="T22" fmla="*/ 531 w 531"/>
                  <a:gd name="T23" fmla="*/ 87 h 503"/>
                  <a:gd name="T24" fmla="*/ 323 w 531"/>
                  <a:gd name="T25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1" h="503">
                    <a:moveTo>
                      <a:pt x="323" y="0"/>
                    </a:moveTo>
                    <a:cubicBezTo>
                      <a:pt x="248" y="0"/>
                      <a:pt x="172" y="29"/>
                      <a:pt x="115" y="87"/>
                    </a:cubicBezTo>
                    <a:cubicBezTo>
                      <a:pt x="0" y="202"/>
                      <a:pt x="0" y="388"/>
                      <a:pt x="115" y="503"/>
                    </a:cubicBezTo>
                    <a:cubicBezTo>
                      <a:pt x="115" y="503"/>
                      <a:pt x="115" y="503"/>
                      <a:pt x="115" y="503"/>
                    </a:cubicBezTo>
                    <a:cubicBezTo>
                      <a:pt x="115" y="503"/>
                      <a:pt x="115" y="503"/>
                      <a:pt x="115" y="503"/>
                    </a:cubicBezTo>
                    <a:cubicBezTo>
                      <a:pt x="169" y="448"/>
                      <a:pt x="169" y="448"/>
                      <a:pt x="169" y="448"/>
                    </a:cubicBezTo>
                    <a:cubicBezTo>
                      <a:pt x="85" y="364"/>
                      <a:pt x="85" y="226"/>
                      <a:pt x="169" y="141"/>
                    </a:cubicBezTo>
                    <a:cubicBezTo>
                      <a:pt x="212" y="99"/>
                      <a:pt x="268" y="77"/>
                      <a:pt x="323" y="77"/>
                    </a:cubicBezTo>
                    <a:cubicBezTo>
                      <a:pt x="379" y="77"/>
                      <a:pt x="434" y="99"/>
                      <a:pt x="477" y="141"/>
                    </a:cubicBezTo>
                    <a:cubicBezTo>
                      <a:pt x="477" y="141"/>
                      <a:pt x="477" y="141"/>
                      <a:pt x="477" y="141"/>
                    </a:cubicBezTo>
                    <a:cubicBezTo>
                      <a:pt x="477" y="141"/>
                      <a:pt x="477" y="141"/>
                      <a:pt x="477" y="141"/>
                    </a:cubicBezTo>
                    <a:cubicBezTo>
                      <a:pt x="531" y="87"/>
                      <a:pt x="531" y="87"/>
                      <a:pt x="531" y="87"/>
                    </a:cubicBezTo>
                    <a:cubicBezTo>
                      <a:pt x="474" y="29"/>
                      <a:pt x="399" y="0"/>
                      <a:pt x="32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" name="Group 89"/>
              <p:cNvGrpSpPr/>
              <p:nvPr userDrawn="1"/>
            </p:nvGrpSpPr>
            <p:grpSpPr>
              <a:xfrm>
                <a:off x="8290897" y="2205052"/>
                <a:ext cx="4059715" cy="4823514"/>
                <a:chOff x="8290897" y="2205052"/>
                <a:chExt cx="4059715" cy="4823514"/>
              </a:xfrm>
              <a:grpFill/>
            </p:grpSpPr>
            <p:sp>
              <p:nvSpPr>
                <p:cNvPr id="9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0324612" y="4998709"/>
                  <a:ext cx="2026000" cy="1916444"/>
                </a:xfrm>
                <a:custGeom>
                  <a:avLst/>
                  <a:gdLst>
                    <a:gd name="T0" fmla="*/ 200 w 1607"/>
                    <a:gd name="T1" fmla="*/ 110 h 1520"/>
                    <a:gd name="T2" fmla="*/ 0 w 1607"/>
                    <a:gd name="T3" fmla="*/ 261 h 1520"/>
                    <a:gd name="T4" fmla="*/ 1 w 1607"/>
                    <a:gd name="T5" fmla="*/ 262 h 1520"/>
                    <a:gd name="T6" fmla="*/ 1 w 1607"/>
                    <a:gd name="T7" fmla="*/ 262 h 1520"/>
                    <a:gd name="T8" fmla="*/ 165 w 1607"/>
                    <a:gd name="T9" fmla="*/ 426 h 1520"/>
                    <a:gd name="T10" fmla="*/ 467 w 1607"/>
                    <a:gd name="T11" fmla="*/ 254 h 1520"/>
                    <a:gd name="T12" fmla="*/ 466 w 1607"/>
                    <a:gd name="T13" fmla="*/ 186 h 1520"/>
                    <a:gd name="T14" fmla="*/ 459 w 1607"/>
                    <a:gd name="T15" fmla="*/ 186 h 1520"/>
                    <a:gd name="T16" fmla="*/ 200 w 1607"/>
                    <a:gd name="T17" fmla="*/ 110 h 1520"/>
                    <a:gd name="T18" fmla="*/ 425 w 1607"/>
                    <a:gd name="T19" fmla="*/ 24 h 1520"/>
                    <a:gd name="T20" fmla="*/ 353 w 1607"/>
                    <a:gd name="T21" fmla="*/ 44 h 1520"/>
                    <a:gd name="T22" fmla="*/ 439 w 1607"/>
                    <a:gd name="T23" fmla="*/ 60 h 1520"/>
                    <a:gd name="T24" fmla="*/ 425 w 1607"/>
                    <a:gd name="T25" fmla="*/ 24 h 1520"/>
                    <a:gd name="T26" fmla="*/ 820 w 1607"/>
                    <a:gd name="T27" fmla="*/ 21 h 1520"/>
                    <a:gd name="T28" fmla="*/ 798 w 1607"/>
                    <a:gd name="T29" fmla="*/ 45 h 1520"/>
                    <a:gd name="T30" fmla="*/ 798 w 1607"/>
                    <a:gd name="T31" fmla="*/ 46 h 1520"/>
                    <a:gd name="T32" fmla="*/ 652 w 1607"/>
                    <a:gd name="T33" fmla="*/ 145 h 1520"/>
                    <a:gd name="T34" fmla="*/ 658 w 1607"/>
                    <a:gd name="T35" fmla="*/ 234 h 1520"/>
                    <a:gd name="T36" fmla="*/ 1094 w 1607"/>
                    <a:gd name="T37" fmla="*/ 426 h 1520"/>
                    <a:gd name="T38" fmla="*/ 1094 w 1607"/>
                    <a:gd name="T39" fmla="*/ 1355 h 1520"/>
                    <a:gd name="T40" fmla="*/ 1095 w 1607"/>
                    <a:gd name="T41" fmla="*/ 1356 h 1520"/>
                    <a:gd name="T42" fmla="*/ 1095 w 1607"/>
                    <a:gd name="T43" fmla="*/ 1355 h 1520"/>
                    <a:gd name="T44" fmla="*/ 1259 w 1607"/>
                    <a:gd name="T45" fmla="*/ 1520 h 1520"/>
                    <a:gd name="T46" fmla="*/ 1259 w 1607"/>
                    <a:gd name="T47" fmla="*/ 261 h 1520"/>
                    <a:gd name="T48" fmla="*/ 820 w 1607"/>
                    <a:gd name="T49" fmla="*/ 21 h 1520"/>
                    <a:gd name="T50" fmla="*/ 630 w 1607"/>
                    <a:gd name="T51" fmla="*/ 0 h 1520"/>
                    <a:gd name="T52" fmla="*/ 620 w 1607"/>
                    <a:gd name="T53" fmla="*/ 0 h 1520"/>
                    <a:gd name="T54" fmla="*/ 626 w 1607"/>
                    <a:gd name="T55" fmla="*/ 19 h 1520"/>
                    <a:gd name="T56" fmla="*/ 656 w 1607"/>
                    <a:gd name="T57" fmla="*/ 1 h 1520"/>
                    <a:gd name="T58" fmla="*/ 630 w 1607"/>
                    <a:gd name="T59" fmla="*/ 0 h 1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07" h="1520">
                      <a:moveTo>
                        <a:pt x="200" y="110"/>
                      </a:moveTo>
                      <a:cubicBezTo>
                        <a:pt x="129" y="150"/>
                        <a:pt x="61" y="200"/>
                        <a:pt x="0" y="261"/>
                      </a:cubicBezTo>
                      <a:cubicBezTo>
                        <a:pt x="1" y="262"/>
                        <a:pt x="1" y="262"/>
                        <a:pt x="1" y="262"/>
                      </a:cubicBezTo>
                      <a:cubicBezTo>
                        <a:pt x="1" y="262"/>
                        <a:pt x="1" y="262"/>
                        <a:pt x="1" y="262"/>
                      </a:cubicBezTo>
                      <a:cubicBezTo>
                        <a:pt x="165" y="426"/>
                        <a:pt x="165" y="426"/>
                        <a:pt x="165" y="426"/>
                      </a:cubicBezTo>
                      <a:cubicBezTo>
                        <a:pt x="252" y="339"/>
                        <a:pt x="357" y="282"/>
                        <a:pt x="467" y="254"/>
                      </a:cubicBezTo>
                      <a:cubicBezTo>
                        <a:pt x="468" y="231"/>
                        <a:pt x="468" y="209"/>
                        <a:pt x="466" y="186"/>
                      </a:cubicBezTo>
                      <a:cubicBezTo>
                        <a:pt x="463" y="186"/>
                        <a:pt x="461" y="186"/>
                        <a:pt x="459" y="186"/>
                      </a:cubicBezTo>
                      <a:cubicBezTo>
                        <a:pt x="369" y="186"/>
                        <a:pt x="279" y="161"/>
                        <a:pt x="200" y="110"/>
                      </a:cubicBezTo>
                      <a:moveTo>
                        <a:pt x="425" y="24"/>
                      </a:moveTo>
                      <a:cubicBezTo>
                        <a:pt x="401" y="30"/>
                        <a:pt x="377" y="37"/>
                        <a:pt x="353" y="44"/>
                      </a:cubicBezTo>
                      <a:cubicBezTo>
                        <a:pt x="381" y="53"/>
                        <a:pt x="410" y="58"/>
                        <a:pt x="439" y="60"/>
                      </a:cubicBezTo>
                      <a:cubicBezTo>
                        <a:pt x="435" y="48"/>
                        <a:pt x="430" y="36"/>
                        <a:pt x="425" y="24"/>
                      </a:cubicBezTo>
                      <a:moveTo>
                        <a:pt x="820" y="21"/>
                      </a:moveTo>
                      <a:cubicBezTo>
                        <a:pt x="813" y="29"/>
                        <a:pt x="806" y="37"/>
                        <a:pt x="798" y="45"/>
                      </a:cubicBezTo>
                      <a:cubicBezTo>
                        <a:pt x="798" y="46"/>
                        <a:pt x="798" y="46"/>
                        <a:pt x="798" y="46"/>
                      </a:cubicBezTo>
                      <a:cubicBezTo>
                        <a:pt x="755" y="89"/>
                        <a:pt x="705" y="122"/>
                        <a:pt x="652" y="145"/>
                      </a:cubicBezTo>
                      <a:cubicBezTo>
                        <a:pt x="656" y="175"/>
                        <a:pt x="658" y="205"/>
                        <a:pt x="658" y="234"/>
                      </a:cubicBezTo>
                      <a:cubicBezTo>
                        <a:pt x="816" y="241"/>
                        <a:pt x="973" y="305"/>
                        <a:pt x="1094" y="426"/>
                      </a:cubicBezTo>
                      <a:cubicBezTo>
                        <a:pt x="1351" y="683"/>
                        <a:pt x="1351" y="1099"/>
                        <a:pt x="1094" y="1355"/>
                      </a:cubicBezTo>
                      <a:cubicBezTo>
                        <a:pt x="1095" y="1356"/>
                        <a:pt x="1095" y="1356"/>
                        <a:pt x="1095" y="1356"/>
                      </a:cubicBezTo>
                      <a:cubicBezTo>
                        <a:pt x="1095" y="1355"/>
                        <a:pt x="1095" y="1355"/>
                        <a:pt x="1095" y="1355"/>
                      </a:cubicBezTo>
                      <a:cubicBezTo>
                        <a:pt x="1259" y="1520"/>
                        <a:pt x="1259" y="1520"/>
                        <a:pt x="1259" y="1520"/>
                      </a:cubicBezTo>
                      <a:cubicBezTo>
                        <a:pt x="1607" y="1172"/>
                        <a:pt x="1607" y="609"/>
                        <a:pt x="1259" y="261"/>
                      </a:cubicBezTo>
                      <a:cubicBezTo>
                        <a:pt x="1134" y="136"/>
                        <a:pt x="981" y="56"/>
                        <a:pt x="820" y="21"/>
                      </a:cubicBezTo>
                      <a:moveTo>
                        <a:pt x="630" y="0"/>
                      </a:moveTo>
                      <a:cubicBezTo>
                        <a:pt x="626" y="0"/>
                        <a:pt x="623" y="0"/>
                        <a:pt x="620" y="0"/>
                      </a:cubicBezTo>
                      <a:cubicBezTo>
                        <a:pt x="622" y="7"/>
                        <a:pt x="624" y="13"/>
                        <a:pt x="626" y="19"/>
                      </a:cubicBezTo>
                      <a:cubicBezTo>
                        <a:pt x="636" y="13"/>
                        <a:pt x="646" y="7"/>
                        <a:pt x="656" y="1"/>
                      </a:cubicBezTo>
                      <a:cubicBezTo>
                        <a:pt x="647" y="1"/>
                        <a:pt x="638" y="0"/>
                        <a:pt x="63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10475829" y="4025828"/>
                  <a:ext cx="1032288" cy="999884"/>
                </a:xfrm>
                <a:custGeom>
                  <a:avLst/>
                  <a:gdLst>
                    <a:gd name="T0" fmla="*/ 655 w 819"/>
                    <a:gd name="T1" fmla="*/ 637 h 793"/>
                    <a:gd name="T2" fmla="*/ 589 w 819"/>
                    <a:gd name="T3" fmla="*/ 729 h 793"/>
                    <a:gd name="T4" fmla="*/ 589 w 819"/>
                    <a:gd name="T5" fmla="*/ 729 h 793"/>
                    <a:gd name="T6" fmla="*/ 589 w 819"/>
                    <a:gd name="T7" fmla="*/ 729 h 793"/>
                    <a:gd name="T8" fmla="*/ 643 w 819"/>
                    <a:gd name="T9" fmla="*/ 782 h 793"/>
                    <a:gd name="T10" fmla="*/ 700 w 819"/>
                    <a:gd name="T11" fmla="*/ 793 h 793"/>
                    <a:gd name="T12" fmla="*/ 779 w 819"/>
                    <a:gd name="T13" fmla="*/ 668 h 793"/>
                    <a:gd name="T14" fmla="*/ 655 w 819"/>
                    <a:gd name="T15" fmla="*/ 637 h 793"/>
                    <a:gd name="T16" fmla="*/ 172 w 819"/>
                    <a:gd name="T17" fmla="*/ 29 h 793"/>
                    <a:gd name="T18" fmla="*/ 0 w 819"/>
                    <a:gd name="T19" fmla="*/ 140 h 793"/>
                    <a:gd name="T20" fmla="*/ 0 w 819"/>
                    <a:gd name="T21" fmla="*/ 140 h 793"/>
                    <a:gd name="T22" fmla="*/ 0 w 819"/>
                    <a:gd name="T23" fmla="*/ 140 h 793"/>
                    <a:gd name="T24" fmla="*/ 89 w 819"/>
                    <a:gd name="T25" fmla="*/ 228 h 793"/>
                    <a:gd name="T26" fmla="*/ 196 w 819"/>
                    <a:gd name="T27" fmla="*/ 154 h 793"/>
                    <a:gd name="T28" fmla="*/ 172 w 819"/>
                    <a:gd name="T29" fmla="*/ 29 h 793"/>
                    <a:gd name="T30" fmla="*/ 360 w 819"/>
                    <a:gd name="T31" fmla="*/ 0 h 793"/>
                    <a:gd name="T32" fmla="*/ 388 w 819"/>
                    <a:gd name="T33" fmla="*/ 128 h 793"/>
                    <a:gd name="T34" fmla="*/ 589 w 819"/>
                    <a:gd name="T35" fmla="*/ 228 h 793"/>
                    <a:gd name="T36" fmla="*/ 691 w 819"/>
                    <a:gd name="T37" fmla="*/ 448 h 793"/>
                    <a:gd name="T38" fmla="*/ 818 w 819"/>
                    <a:gd name="T39" fmla="*/ 482 h 793"/>
                    <a:gd name="T40" fmla="*/ 678 w 819"/>
                    <a:gd name="T41" fmla="*/ 140 h 793"/>
                    <a:gd name="T42" fmla="*/ 360 w 819"/>
                    <a:gd name="T43" fmla="*/ 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19" h="793">
                      <a:moveTo>
                        <a:pt x="655" y="637"/>
                      </a:moveTo>
                      <a:cubicBezTo>
                        <a:pt x="638" y="670"/>
                        <a:pt x="616" y="701"/>
                        <a:pt x="589" y="729"/>
                      </a:cubicBezTo>
                      <a:cubicBezTo>
                        <a:pt x="589" y="729"/>
                        <a:pt x="589" y="729"/>
                        <a:pt x="589" y="729"/>
                      </a:cubicBezTo>
                      <a:cubicBezTo>
                        <a:pt x="589" y="729"/>
                        <a:pt x="589" y="729"/>
                        <a:pt x="589" y="729"/>
                      </a:cubicBezTo>
                      <a:cubicBezTo>
                        <a:pt x="643" y="782"/>
                        <a:pt x="643" y="782"/>
                        <a:pt x="643" y="782"/>
                      </a:cubicBezTo>
                      <a:cubicBezTo>
                        <a:pt x="662" y="785"/>
                        <a:pt x="681" y="789"/>
                        <a:pt x="700" y="793"/>
                      </a:cubicBezTo>
                      <a:cubicBezTo>
                        <a:pt x="734" y="755"/>
                        <a:pt x="760" y="713"/>
                        <a:pt x="779" y="668"/>
                      </a:cubicBezTo>
                      <a:cubicBezTo>
                        <a:pt x="736" y="662"/>
                        <a:pt x="695" y="651"/>
                        <a:pt x="655" y="637"/>
                      </a:cubicBezTo>
                      <a:moveTo>
                        <a:pt x="172" y="29"/>
                      </a:moveTo>
                      <a:cubicBezTo>
                        <a:pt x="109" y="52"/>
                        <a:pt x="50" y="89"/>
                        <a:pt x="0" y="140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89" y="228"/>
                        <a:pt x="89" y="228"/>
                        <a:pt x="89" y="228"/>
                      </a:cubicBezTo>
                      <a:cubicBezTo>
                        <a:pt x="121" y="196"/>
                        <a:pt x="157" y="172"/>
                        <a:pt x="196" y="154"/>
                      </a:cubicBezTo>
                      <a:cubicBezTo>
                        <a:pt x="185" y="114"/>
                        <a:pt x="176" y="72"/>
                        <a:pt x="172" y="29"/>
                      </a:cubicBezTo>
                      <a:moveTo>
                        <a:pt x="360" y="0"/>
                      </a:moveTo>
                      <a:cubicBezTo>
                        <a:pt x="364" y="44"/>
                        <a:pt x="373" y="87"/>
                        <a:pt x="388" y="128"/>
                      </a:cubicBezTo>
                      <a:cubicBezTo>
                        <a:pt x="461" y="138"/>
                        <a:pt x="532" y="172"/>
                        <a:pt x="589" y="228"/>
                      </a:cubicBezTo>
                      <a:cubicBezTo>
                        <a:pt x="650" y="290"/>
                        <a:pt x="684" y="368"/>
                        <a:pt x="691" y="448"/>
                      </a:cubicBezTo>
                      <a:cubicBezTo>
                        <a:pt x="731" y="464"/>
                        <a:pt x="774" y="476"/>
                        <a:pt x="818" y="482"/>
                      </a:cubicBezTo>
                      <a:cubicBezTo>
                        <a:pt x="819" y="358"/>
                        <a:pt x="772" y="234"/>
                        <a:pt x="678" y="140"/>
                      </a:cubicBezTo>
                      <a:cubicBezTo>
                        <a:pt x="589" y="51"/>
                        <a:pt x="475" y="5"/>
                        <a:pt x="36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9198971" y="4094493"/>
                  <a:ext cx="1050033" cy="1030745"/>
                </a:xfrm>
                <a:custGeom>
                  <a:avLst/>
                  <a:gdLst>
                    <a:gd name="T0" fmla="*/ 814 w 833"/>
                    <a:gd name="T1" fmla="*/ 416 h 818"/>
                    <a:gd name="T2" fmla="*/ 690 w 833"/>
                    <a:gd name="T3" fmla="*/ 433 h 818"/>
                    <a:gd name="T4" fmla="*/ 589 w 833"/>
                    <a:gd name="T5" fmla="*/ 729 h 818"/>
                    <a:gd name="T6" fmla="*/ 589 w 833"/>
                    <a:gd name="T7" fmla="*/ 730 h 818"/>
                    <a:gd name="T8" fmla="*/ 589 w 833"/>
                    <a:gd name="T9" fmla="*/ 730 h 818"/>
                    <a:gd name="T10" fmla="*/ 678 w 833"/>
                    <a:gd name="T11" fmla="*/ 818 h 818"/>
                    <a:gd name="T12" fmla="*/ 814 w 833"/>
                    <a:gd name="T13" fmla="*/ 416 h 818"/>
                    <a:gd name="T14" fmla="*/ 339 w 833"/>
                    <a:gd name="T15" fmla="*/ 0 h 818"/>
                    <a:gd name="T16" fmla="*/ 0 w 833"/>
                    <a:gd name="T17" fmla="*/ 140 h 818"/>
                    <a:gd name="T18" fmla="*/ 0 w 833"/>
                    <a:gd name="T19" fmla="*/ 141 h 818"/>
                    <a:gd name="T20" fmla="*/ 0 w 833"/>
                    <a:gd name="T21" fmla="*/ 140 h 818"/>
                    <a:gd name="T22" fmla="*/ 89 w 833"/>
                    <a:gd name="T23" fmla="*/ 229 h 818"/>
                    <a:gd name="T24" fmla="*/ 339 w 833"/>
                    <a:gd name="T25" fmla="*/ 125 h 818"/>
                    <a:gd name="T26" fmla="*/ 589 w 833"/>
                    <a:gd name="T27" fmla="*/ 229 h 818"/>
                    <a:gd name="T28" fmla="*/ 614 w 833"/>
                    <a:gd name="T29" fmla="*/ 257 h 818"/>
                    <a:gd name="T30" fmla="*/ 748 w 833"/>
                    <a:gd name="T31" fmla="*/ 230 h 818"/>
                    <a:gd name="T32" fmla="*/ 678 w 833"/>
                    <a:gd name="T33" fmla="*/ 140 h 818"/>
                    <a:gd name="T34" fmla="*/ 598 w 833"/>
                    <a:gd name="T35" fmla="*/ 76 h 818"/>
                    <a:gd name="T36" fmla="*/ 543 w 833"/>
                    <a:gd name="T37" fmla="*/ 45 h 818"/>
                    <a:gd name="T38" fmla="*/ 339 w 833"/>
                    <a:gd name="T39" fmla="*/ 0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33" h="818">
                      <a:moveTo>
                        <a:pt x="814" y="416"/>
                      </a:moveTo>
                      <a:cubicBezTo>
                        <a:pt x="772" y="417"/>
                        <a:pt x="730" y="423"/>
                        <a:pt x="690" y="433"/>
                      </a:cubicBezTo>
                      <a:cubicBezTo>
                        <a:pt x="703" y="538"/>
                        <a:pt x="670" y="649"/>
                        <a:pt x="589" y="729"/>
                      </a:cubicBezTo>
                      <a:cubicBezTo>
                        <a:pt x="589" y="730"/>
                        <a:pt x="589" y="730"/>
                        <a:pt x="589" y="730"/>
                      </a:cubicBezTo>
                      <a:cubicBezTo>
                        <a:pt x="589" y="730"/>
                        <a:pt x="589" y="730"/>
                        <a:pt x="589" y="730"/>
                      </a:cubicBezTo>
                      <a:cubicBezTo>
                        <a:pt x="678" y="818"/>
                        <a:pt x="678" y="818"/>
                        <a:pt x="678" y="818"/>
                      </a:cubicBezTo>
                      <a:cubicBezTo>
                        <a:pt x="787" y="709"/>
                        <a:pt x="833" y="559"/>
                        <a:pt x="814" y="416"/>
                      </a:cubicBezTo>
                      <a:moveTo>
                        <a:pt x="339" y="0"/>
                      </a:moveTo>
                      <a:cubicBezTo>
                        <a:pt x="216" y="0"/>
                        <a:pt x="93" y="47"/>
                        <a:pt x="0" y="140"/>
                      </a:cubicBezTo>
                      <a:cubicBezTo>
                        <a:pt x="0" y="141"/>
                        <a:pt x="0" y="141"/>
                        <a:pt x="0" y="141"/>
                      </a:cubicBezTo>
                      <a:cubicBezTo>
                        <a:pt x="0" y="141"/>
                        <a:pt x="0" y="140"/>
                        <a:pt x="0" y="140"/>
                      </a:cubicBezTo>
                      <a:cubicBezTo>
                        <a:pt x="89" y="229"/>
                        <a:pt x="89" y="229"/>
                        <a:pt x="89" y="229"/>
                      </a:cubicBezTo>
                      <a:cubicBezTo>
                        <a:pt x="158" y="160"/>
                        <a:pt x="248" y="125"/>
                        <a:pt x="339" y="125"/>
                      </a:cubicBezTo>
                      <a:cubicBezTo>
                        <a:pt x="429" y="125"/>
                        <a:pt x="520" y="160"/>
                        <a:pt x="589" y="229"/>
                      </a:cubicBezTo>
                      <a:cubicBezTo>
                        <a:pt x="598" y="238"/>
                        <a:pt x="606" y="247"/>
                        <a:pt x="614" y="257"/>
                      </a:cubicBezTo>
                      <a:cubicBezTo>
                        <a:pt x="658" y="244"/>
                        <a:pt x="703" y="235"/>
                        <a:pt x="748" y="230"/>
                      </a:cubicBezTo>
                      <a:cubicBezTo>
                        <a:pt x="729" y="198"/>
                        <a:pt x="705" y="168"/>
                        <a:pt x="678" y="140"/>
                      </a:cubicBezTo>
                      <a:cubicBezTo>
                        <a:pt x="653" y="116"/>
                        <a:pt x="626" y="94"/>
                        <a:pt x="598" y="76"/>
                      </a:cubicBezTo>
                      <a:cubicBezTo>
                        <a:pt x="579" y="68"/>
                        <a:pt x="560" y="57"/>
                        <a:pt x="543" y="45"/>
                      </a:cubicBezTo>
                      <a:cubicBezTo>
                        <a:pt x="478" y="15"/>
                        <a:pt x="409" y="0"/>
                        <a:pt x="339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40"/>
                <p:cNvSpPr>
                  <a:spLocks/>
                </p:cNvSpPr>
                <p:nvPr userDrawn="1"/>
              </p:nvSpPr>
              <p:spPr bwMode="auto">
                <a:xfrm>
                  <a:off x="8290897" y="5851234"/>
                  <a:ext cx="184392" cy="280060"/>
                </a:xfrm>
                <a:custGeom>
                  <a:avLst/>
                  <a:gdLst>
                    <a:gd name="T0" fmla="*/ 144 w 146"/>
                    <a:gd name="T1" fmla="*/ 0 h 222"/>
                    <a:gd name="T2" fmla="*/ 59 w 146"/>
                    <a:gd name="T3" fmla="*/ 49 h 222"/>
                    <a:gd name="T4" fmla="*/ 0 w 146"/>
                    <a:gd name="T5" fmla="*/ 166 h 222"/>
                    <a:gd name="T6" fmla="*/ 0 w 146"/>
                    <a:gd name="T7" fmla="*/ 166 h 222"/>
                    <a:gd name="T8" fmla="*/ 0 w 146"/>
                    <a:gd name="T9" fmla="*/ 166 h 222"/>
                    <a:gd name="T10" fmla="*/ 59 w 146"/>
                    <a:gd name="T11" fmla="*/ 222 h 222"/>
                    <a:gd name="T12" fmla="*/ 144 w 146"/>
                    <a:gd name="T1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6" h="222">
                      <a:moveTo>
                        <a:pt x="144" y="0"/>
                      </a:moveTo>
                      <a:cubicBezTo>
                        <a:pt x="115" y="15"/>
                        <a:pt x="87" y="31"/>
                        <a:pt x="59" y="49"/>
                      </a:cubicBezTo>
                      <a:cubicBezTo>
                        <a:pt x="52" y="92"/>
                        <a:pt x="32" y="132"/>
                        <a:pt x="0" y="16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59" y="222"/>
                        <a:pt x="59" y="222"/>
                        <a:pt x="59" y="222"/>
                      </a:cubicBezTo>
                      <a:cubicBezTo>
                        <a:pt x="118" y="160"/>
                        <a:pt x="146" y="80"/>
                        <a:pt x="144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44"/>
                <p:cNvSpPr>
                  <a:spLocks/>
                </p:cNvSpPr>
                <p:nvPr userDrawn="1"/>
              </p:nvSpPr>
              <p:spPr bwMode="auto">
                <a:xfrm>
                  <a:off x="8874934" y="5761738"/>
                  <a:ext cx="304749" cy="278517"/>
                </a:xfrm>
                <a:custGeom>
                  <a:avLst/>
                  <a:gdLst>
                    <a:gd name="T0" fmla="*/ 53 w 242"/>
                    <a:gd name="T1" fmla="*/ 0 h 221"/>
                    <a:gd name="T2" fmla="*/ 0 w 242"/>
                    <a:gd name="T3" fmla="*/ 188 h 221"/>
                    <a:gd name="T4" fmla="*/ 186 w 242"/>
                    <a:gd name="T5" fmla="*/ 221 h 221"/>
                    <a:gd name="T6" fmla="*/ 242 w 242"/>
                    <a:gd name="T7" fmla="*/ 39 h 221"/>
                    <a:gd name="T8" fmla="*/ 53 w 242"/>
                    <a:gd name="T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221">
                      <a:moveTo>
                        <a:pt x="53" y="0"/>
                      </a:moveTo>
                      <a:cubicBezTo>
                        <a:pt x="27" y="60"/>
                        <a:pt x="9" y="124"/>
                        <a:pt x="0" y="188"/>
                      </a:cubicBezTo>
                      <a:cubicBezTo>
                        <a:pt x="66" y="188"/>
                        <a:pt x="128" y="200"/>
                        <a:pt x="186" y="221"/>
                      </a:cubicBezTo>
                      <a:cubicBezTo>
                        <a:pt x="194" y="158"/>
                        <a:pt x="212" y="97"/>
                        <a:pt x="242" y="39"/>
                      </a:cubicBezTo>
                      <a:cubicBezTo>
                        <a:pt x="182" y="18"/>
                        <a:pt x="119" y="5"/>
                        <a:pt x="5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8909652" y="6380493"/>
                  <a:ext cx="1373298" cy="648073"/>
                </a:xfrm>
                <a:custGeom>
                  <a:avLst/>
                  <a:gdLst>
                    <a:gd name="T0" fmla="*/ 979 w 1089"/>
                    <a:gd name="T1" fmla="*/ 236 h 514"/>
                    <a:gd name="T2" fmla="*/ 693 w 1089"/>
                    <a:gd name="T3" fmla="*/ 325 h 514"/>
                    <a:gd name="T4" fmla="*/ 643 w 1089"/>
                    <a:gd name="T5" fmla="*/ 513 h 514"/>
                    <a:gd name="T6" fmla="*/ 685 w 1089"/>
                    <a:gd name="T7" fmla="*/ 514 h 514"/>
                    <a:gd name="T8" fmla="*/ 1089 w 1089"/>
                    <a:gd name="T9" fmla="*/ 389 h 514"/>
                    <a:gd name="T10" fmla="*/ 979 w 1089"/>
                    <a:gd name="T11" fmla="*/ 236 h 514"/>
                    <a:gd name="T12" fmla="*/ 195 w 1089"/>
                    <a:gd name="T13" fmla="*/ 0 h 514"/>
                    <a:gd name="T14" fmla="*/ 68 w 1089"/>
                    <a:gd name="T15" fmla="*/ 21 h 514"/>
                    <a:gd name="T16" fmla="*/ 0 w 1089"/>
                    <a:gd name="T17" fmla="*/ 15 h 514"/>
                    <a:gd name="T18" fmla="*/ 176 w 1089"/>
                    <a:gd name="T19" fmla="*/ 303 h 514"/>
                    <a:gd name="T20" fmla="*/ 451 w 1089"/>
                    <a:gd name="T21" fmla="*/ 475 h 514"/>
                    <a:gd name="T22" fmla="*/ 505 w 1089"/>
                    <a:gd name="T23" fmla="*/ 294 h 514"/>
                    <a:gd name="T24" fmla="*/ 309 w 1089"/>
                    <a:gd name="T25" fmla="*/ 170 h 514"/>
                    <a:gd name="T26" fmla="*/ 195 w 1089"/>
                    <a:gd name="T27" fmla="*/ 0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89" h="514">
                      <a:moveTo>
                        <a:pt x="979" y="236"/>
                      </a:moveTo>
                      <a:cubicBezTo>
                        <a:pt x="892" y="294"/>
                        <a:pt x="793" y="324"/>
                        <a:pt x="693" y="325"/>
                      </a:cubicBezTo>
                      <a:cubicBezTo>
                        <a:pt x="684" y="391"/>
                        <a:pt x="667" y="454"/>
                        <a:pt x="643" y="513"/>
                      </a:cubicBezTo>
                      <a:cubicBezTo>
                        <a:pt x="657" y="513"/>
                        <a:pt x="671" y="514"/>
                        <a:pt x="685" y="514"/>
                      </a:cubicBezTo>
                      <a:cubicBezTo>
                        <a:pt x="826" y="514"/>
                        <a:pt x="968" y="472"/>
                        <a:pt x="1089" y="389"/>
                      </a:cubicBezTo>
                      <a:cubicBezTo>
                        <a:pt x="1047" y="341"/>
                        <a:pt x="1010" y="290"/>
                        <a:pt x="979" y="236"/>
                      </a:cubicBezTo>
                      <a:moveTo>
                        <a:pt x="195" y="0"/>
                      </a:moveTo>
                      <a:cubicBezTo>
                        <a:pt x="154" y="14"/>
                        <a:pt x="111" y="21"/>
                        <a:pt x="68" y="21"/>
                      </a:cubicBezTo>
                      <a:cubicBezTo>
                        <a:pt x="45" y="21"/>
                        <a:pt x="23" y="19"/>
                        <a:pt x="0" y="15"/>
                      </a:cubicBezTo>
                      <a:cubicBezTo>
                        <a:pt x="34" y="120"/>
                        <a:pt x="92" y="219"/>
                        <a:pt x="176" y="303"/>
                      </a:cubicBezTo>
                      <a:cubicBezTo>
                        <a:pt x="256" y="383"/>
                        <a:pt x="350" y="440"/>
                        <a:pt x="451" y="475"/>
                      </a:cubicBezTo>
                      <a:cubicBezTo>
                        <a:pt x="479" y="419"/>
                        <a:pt x="498" y="359"/>
                        <a:pt x="505" y="294"/>
                      </a:cubicBezTo>
                      <a:cubicBezTo>
                        <a:pt x="433" y="269"/>
                        <a:pt x="367" y="227"/>
                        <a:pt x="309" y="170"/>
                      </a:cubicBezTo>
                      <a:cubicBezTo>
                        <a:pt x="259" y="120"/>
                        <a:pt x="221" y="62"/>
                        <a:pt x="195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49"/>
                <p:cNvSpPr>
                  <a:spLocks/>
                </p:cNvSpPr>
                <p:nvPr userDrawn="1"/>
              </p:nvSpPr>
              <p:spPr bwMode="auto">
                <a:xfrm>
                  <a:off x="9323185" y="5274912"/>
                  <a:ext cx="265401" cy="311692"/>
                </a:xfrm>
                <a:custGeom>
                  <a:avLst/>
                  <a:gdLst>
                    <a:gd name="T0" fmla="*/ 98 w 210"/>
                    <a:gd name="T1" fmla="*/ 0 h 247"/>
                    <a:gd name="T2" fmla="*/ 0 w 210"/>
                    <a:gd name="T3" fmla="*/ 47 h 247"/>
                    <a:gd name="T4" fmla="*/ 38 w 210"/>
                    <a:gd name="T5" fmla="*/ 247 h 247"/>
                    <a:gd name="T6" fmla="*/ 210 w 210"/>
                    <a:gd name="T7" fmla="*/ 161 h 247"/>
                    <a:gd name="T8" fmla="*/ 190 w 210"/>
                    <a:gd name="T9" fmla="*/ 19 h 247"/>
                    <a:gd name="T10" fmla="*/ 98 w 210"/>
                    <a:gd name="T11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" h="247">
                      <a:moveTo>
                        <a:pt x="98" y="0"/>
                      </a:moveTo>
                      <a:cubicBezTo>
                        <a:pt x="65" y="13"/>
                        <a:pt x="32" y="29"/>
                        <a:pt x="0" y="47"/>
                      </a:cubicBezTo>
                      <a:cubicBezTo>
                        <a:pt x="3" y="114"/>
                        <a:pt x="16" y="182"/>
                        <a:pt x="38" y="247"/>
                      </a:cubicBezTo>
                      <a:cubicBezTo>
                        <a:pt x="91" y="207"/>
                        <a:pt x="149" y="179"/>
                        <a:pt x="210" y="161"/>
                      </a:cubicBezTo>
                      <a:cubicBezTo>
                        <a:pt x="197" y="115"/>
                        <a:pt x="190" y="67"/>
                        <a:pt x="190" y="19"/>
                      </a:cubicBezTo>
                      <a:cubicBezTo>
                        <a:pt x="159" y="16"/>
                        <a:pt x="128" y="10"/>
                        <a:pt x="98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72"/>
                <p:cNvSpPr>
                  <a:spLocks noEditPoints="1"/>
                </p:cNvSpPr>
                <p:nvPr userDrawn="1"/>
              </p:nvSpPr>
              <p:spPr bwMode="auto">
                <a:xfrm>
                  <a:off x="9360217" y="2252886"/>
                  <a:ext cx="620298" cy="633414"/>
                </a:xfrm>
                <a:custGeom>
                  <a:avLst/>
                  <a:gdLst>
                    <a:gd name="T0" fmla="*/ 55 w 492"/>
                    <a:gd name="T1" fmla="*/ 362 h 503"/>
                    <a:gd name="T2" fmla="*/ 54 w 492"/>
                    <a:gd name="T3" fmla="*/ 362 h 503"/>
                    <a:gd name="T4" fmla="*/ 54 w 492"/>
                    <a:gd name="T5" fmla="*/ 363 h 503"/>
                    <a:gd name="T6" fmla="*/ 0 w 492"/>
                    <a:gd name="T7" fmla="*/ 417 h 503"/>
                    <a:gd name="T8" fmla="*/ 200 w 492"/>
                    <a:gd name="T9" fmla="*/ 503 h 503"/>
                    <a:gd name="T10" fmla="*/ 227 w 492"/>
                    <a:gd name="T11" fmla="*/ 425 h 503"/>
                    <a:gd name="T12" fmla="*/ 208 w 492"/>
                    <a:gd name="T13" fmla="*/ 426 h 503"/>
                    <a:gd name="T14" fmla="*/ 55 w 492"/>
                    <a:gd name="T15" fmla="*/ 362 h 503"/>
                    <a:gd name="T16" fmla="*/ 475 w 492"/>
                    <a:gd name="T17" fmla="*/ 333 h 503"/>
                    <a:gd name="T18" fmla="*/ 394 w 492"/>
                    <a:gd name="T19" fmla="*/ 437 h 503"/>
                    <a:gd name="T20" fmla="*/ 417 w 492"/>
                    <a:gd name="T21" fmla="*/ 417 h 503"/>
                    <a:gd name="T22" fmla="*/ 475 w 492"/>
                    <a:gd name="T23" fmla="*/ 333 h 503"/>
                    <a:gd name="T24" fmla="*/ 417 w 492"/>
                    <a:gd name="T25" fmla="*/ 0 h 503"/>
                    <a:gd name="T26" fmla="*/ 416 w 492"/>
                    <a:gd name="T27" fmla="*/ 1 h 503"/>
                    <a:gd name="T28" fmla="*/ 416 w 492"/>
                    <a:gd name="T29" fmla="*/ 1 h 503"/>
                    <a:gd name="T30" fmla="*/ 362 w 492"/>
                    <a:gd name="T31" fmla="*/ 55 h 503"/>
                    <a:gd name="T32" fmla="*/ 423 w 492"/>
                    <a:gd name="T33" fmla="*/ 174 h 503"/>
                    <a:gd name="T34" fmla="*/ 492 w 492"/>
                    <a:gd name="T35" fmla="*/ 129 h 503"/>
                    <a:gd name="T36" fmla="*/ 417 w 492"/>
                    <a:gd name="T37" fmla="*/ 0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92" h="503">
                      <a:moveTo>
                        <a:pt x="55" y="362"/>
                      </a:moveTo>
                      <a:cubicBezTo>
                        <a:pt x="54" y="362"/>
                        <a:pt x="54" y="362"/>
                        <a:pt x="54" y="362"/>
                      </a:cubicBezTo>
                      <a:cubicBezTo>
                        <a:pt x="54" y="363"/>
                        <a:pt x="54" y="363"/>
                        <a:pt x="54" y="363"/>
                      </a:cubicBezTo>
                      <a:cubicBezTo>
                        <a:pt x="0" y="417"/>
                        <a:pt x="0" y="417"/>
                        <a:pt x="0" y="417"/>
                      </a:cubicBezTo>
                      <a:cubicBezTo>
                        <a:pt x="56" y="472"/>
                        <a:pt x="128" y="501"/>
                        <a:pt x="200" y="503"/>
                      </a:cubicBezTo>
                      <a:cubicBezTo>
                        <a:pt x="207" y="476"/>
                        <a:pt x="216" y="450"/>
                        <a:pt x="227" y="425"/>
                      </a:cubicBezTo>
                      <a:cubicBezTo>
                        <a:pt x="220" y="426"/>
                        <a:pt x="214" y="426"/>
                        <a:pt x="208" y="426"/>
                      </a:cubicBezTo>
                      <a:cubicBezTo>
                        <a:pt x="153" y="426"/>
                        <a:pt x="97" y="405"/>
                        <a:pt x="55" y="362"/>
                      </a:cubicBezTo>
                      <a:moveTo>
                        <a:pt x="475" y="333"/>
                      </a:moveTo>
                      <a:cubicBezTo>
                        <a:pt x="443" y="364"/>
                        <a:pt x="416" y="399"/>
                        <a:pt x="394" y="437"/>
                      </a:cubicBezTo>
                      <a:cubicBezTo>
                        <a:pt x="402" y="431"/>
                        <a:pt x="409" y="424"/>
                        <a:pt x="417" y="417"/>
                      </a:cubicBezTo>
                      <a:cubicBezTo>
                        <a:pt x="441" y="392"/>
                        <a:pt x="461" y="364"/>
                        <a:pt x="475" y="333"/>
                      </a:cubicBezTo>
                      <a:moveTo>
                        <a:pt x="417" y="0"/>
                      </a:moveTo>
                      <a:cubicBezTo>
                        <a:pt x="416" y="1"/>
                        <a:pt x="416" y="1"/>
                        <a:pt x="416" y="1"/>
                      </a:cubicBezTo>
                      <a:cubicBezTo>
                        <a:pt x="416" y="1"/>
                        <a:pt x="416" y="1"/>
                        <a:pt x="416" y="1"/>
                      </a:cubicBezTo>
                      <a:cubicBezTo>
                        <a:pt x="362" y="55"/>
                        <a:pt x="362" y="55"/>
                        <a:pt x="362" y="55"/>
                      </a:cubicBezTo>
                      <a:cubicBezTo>
                        <a:pt x="396" y="88"/>
                        <a:pt x="416" y="130"/>
                        <a:pt x="423" y="174"/>
                      </a:cubicBezTo>
                      <a:cubicBezTo>
                        <a:pt x="445" y="157"/>
                        <a:pt x="468" y="142"/>
                        <a:pt x="492" y="129"/>
                      </a:cubicBezTo>
                      <a:cubicBezTo>
                        <a:pt x="479" y="82"/>
                        <a:pt x="454" y="37"/>
                        <a:pt x="417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75"/>
                <p:cNvSpPr>
                  <a:spLocks/>
                </p:cNvSpPr>
                <p:nvPr userDrawn="1"/>
              </p:nvSpPr>
              <p:spPr bwMode="auto">
                <a:xfrm>
                  <a:off x="11074525" y="2205052"/>
                  <a:ext cx="855611" cy="810091"/>
                </a:xfrm>
                <a:custGeom>
                  <a:avLst/>
                  <a:gdLst>
                    <a:gd name="T0" fmla="*/ 532 w 679"/>
                    <a:gd name="T1" fmla="*/ 0 h 643"/>
                    <a:gd name="T2" fmla="*/ 532 w 679"/>
                    <a:gd name="T3" fmla="*/ 0 h 643"/>
                    <a:gd name="T4" fmla="*/ 532 w 679"/>
                    <a:gd name="T5" fmla="*/ 0 h 643"/>
                    <a:gd name="T6" fmla="*/ 463 w 679"/>
                    <a:gd name="T7" fmla="*/ 70 h 643"/>
                    <a:gd name="T8" fmla="*/ 463 w 679"/>
                    <a:gd name="T9" fmla="*/ 463 h 643"/>
                    <a:gd name="T10" fmla="*/ 266 w 679"/>
                    <a:gd name="T11" fmla="*/ 544 h 643"/>
                    <a:gd name="T12" fmla="*/ 69 w 679"/>
                    <a:gd name="T13" fmla="*/ 463 h 643"/>
                    <a:gd name="T14" fmla="*/ 69 w 679"/>
                    <a:gd name="T15" fmla="*/ 463 h 643"/>
                    <a:gd name="T16" fmla="*/ 69 w 679"/>
                    <a:gd name="T17" fmla="*/ 463 h 643"/>
                    <a:gd name="T18" fmla="*/ 0 w 679"/>
                    <a:gd name="T19" fmla="*/ 533 h 643"/>
                    <a:gd name="T20" fmla="*/ 266 w 679"/>
                    <a:gd name="T21" fmla="*/ 643 h 643"/>
                    <a:gd name="T22" fmla="*/ 532 w 679"/>
                    <a:gd name="T23" fmla="*/ 533 h 643"/>
                    <a:gd name="T24" fmla="*/ 532 w 679"/>
                    <a:gd name="T2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9" h="643">
                      <a:moveTo>
                        <a:pt x="532" y="0"/>
                      </a:moveTo>
                      <a:cubicBezTo>
                        <a:pt x="532" y="0"/>
                        <a:pt x="532" y="0"/>
                        <a:pt x="532" y="0"/>
                      </a:cubicBezTo>
                      <a:cubicBezTo>
                        <a:pt x="532" y="0"/>
                        <a:pt x="532" y="0"/>
                        <a:pt x="532" y="0"/>
                      </a:cubicBezTo>
                      <a:cubicBezTo>
                        <a:pt x="463" y="70"/>
                        <a:pt x="463" y="70"/>
                        <a:pt x="463" y="70"/>
                      </a:cubicBezTo>
                      <a:cubicBezTo>
                        <a:pt x="571" y="178"/>
                        <a:pt x="571" y="354"/>
                        <a:pt x="463" y="463"/>
                      </a:cubicBezTo>
                      <a:cubicBezTo>
                        <a:pt x="408" y="517"/>
                        <a:pt x="337" y="544"/>
                        <a:pt x="266" y="544"/>
                      </a:cubicBezTo>
                      <a:cubicBezTo>
                        <a:pt x="195" y="544"/>
                        <a:pt x="124" y="517"/>
                        <a:pt x="69" y="463"/>
                      </a:cubicBezTo>
                      <a:cubicBezTo>
                        <a:pt x="69" y="463"/>
                        <a:pt x="69" y="463"/>
                        <a:pt x="69" y="463"/>
                      </a:cubicBezTo>
                      <a:cubicBezTo>
                        <a:pt x="69" y="463"/>
                        <a:pt x="69" y="463"/>
                        <a:pt x="69" y="463"/>
                      </a:cubicBezTo>
                      <a:cubicBezTo>
                        <a:pt x="0" y="533"/>
                        <a:pt x="0" y="533"/>
                        <a:pt x="0" y="533"/>
                      </a:cubicBezTo>
                      <a:cubicBezTo>
                        <a:pt x="73" y="606"/>
                        <a:pt x="170" y="643"/>
                        <a:pt x="266" y="643"/>
                      </a:cubicBezTo>
                      <a:cubicBezTo>
                        <a:pt x="362" y="643"/>
                        <a:pt x="459" y="606"/>
                        <a:pt x="532" y="533"/>
                      </a:cubicBezTo>
                      <a:cubicBezTo>
                        <a:pt x="679" y="386"/>
                        <a:pt x="679" y="147"/>
                        <a:pt x="532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91"/>
                <p:cNvSpPr>
                  <a:spLocks/>
                </p:cNvSpPr>
                <p:nvPr userDrawn="1"/>
              </p:nvSpPr>
              <p:spPr bwMode="auto">
                <a:xfrm>
                  <a:off x="12022717" y="3186419"/>
                  <a:ext cx="306292" cy="300120"/>
                </a:xfrm>
                <a:custGeom>
                  <a:avLst/>
                  <a:gdLst>
                    <a:gd name="T0" fmla="*/ 47 w 243"/>
                    <a:gd name="T1" fmla="*/ 0 h 238"/>
                    <a:gd name="T2" fmla="*/ 0 w 243"/>
                    <a:gd name="T3" fmla="*/ 51 h 238"/>
                    <a:gd name="T4" fmla="*/ 1 w 243"/>
                    <a:gd name="T5" fmla="*/ 52 h 238"/>
                    <a:gd name="T6" fmla="*/ 1 w 243"/>
                    <a:gd name="T7" fmla="*/ 52 h 238"/>
                    <a:gd name="T8" fmla="*/ 187 w 243"/>
                    <a:gd name="T9" fmla="*/ 238 h 238"/>
                    <a:gd name="T10" fmla="*/ 243 w 243"/>
                    <a:gd name="T11" fmla="*/ 177 h 238"/>
                    <a:gd name="T12" fmla="*/ 47 w 243"/>
                    <a:gd name="T13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3" h="238">
                      <a:moveTo>
                        <a:pt x="47" y="0"/>
                      </a:moveTo>
                      <a:cubicBezTo>
                        <a:pt x="33" y="18"/>
                        <a:pt x="17" y="35"/>
                        <a:pt x="0" y="51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187" y="238"/>
                        <a:pt x="187" y="238"/>
                        <a:pt x="187" y="238"/>
                      </a:cubicBezTo>
                      <a:cubicBezTo>
                        <a:pt x="206" y="218"/>
                        <a:pt x="225" y="198"/>
                        <a:pt x="243" y="177"/>
                      </a:cubicBezTo>
                      <a:cubicBezTo>
                        <a:pt x="189" y="107"/>
                        <a:pt x="123" y="47"/>
                        <a:pt x="47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94"/>
                <p:cNvSpPr>
                  <a:spLocks noEditPoints="1"/>
                </p:cNvSpPr>
                <p:nvPr userDrawn="1"/>
              </p:nvSpPr>
              <p:spPr bwMode="auto">
                <a:xfrm>
                  <a:off x="10340814" y="2323094"/>
                  <a:ext cx="544690" cy="1366354"/>
                </a:xfrm>
                <a:custGeom>
                  <a:avLst/>
                  <a:gdLst>
                    <a:gd name="T0" fmla="*/ 381 w 432"/>
                    <a:gd name="T1" fmla="*/ 818 h 1084"/>
                    <a:gd name="T2" fmla="*/ 182 w 432"/>
                    <a:gd name="T3" fmla="*/ 998 h 1084"/>
                    <a:gd name="T4" fmla="*/ 308 w 432"/>
                    <a:gd name="T5" fmla="*/ 1084 h 1084"/>
                    <a:gd name="T6" fmla="*/ 432 w 432"/>
                    <a:gd name="T7" fmla="*/ 851 h 1084"/>
                    <a:gd name="T8" fmla="*/ 381 w 432"/>
                    <a:gd name="T9" fmla="*/ 818 h 1084"/>
                    <a:gd name="T10" fmla="*/ 0 w 432"/>
                    <a:gd name="T11" fmla="*/ 0 h 1084"/>
                    <a:gd name="T12" fmla="*/ 0 w 432"/>
                    <a:gd name="T13" fmla="*/ 0 h 1084"/>
                    <a:gd name="T14" fmla="*/ 0 w 432"/>
                    <a:gd name="T15" fmla="*/ 0 h 1084"/>
                    <a:gd name="T16" fmla="*/ 0 w 432"/>
                    <a:gd name="T17" fmla="*/ 156 h 1084"/>
                    <a:gd name="T18" fmla="*/ 69 w 432"/>
                    <a:gd name="T19" fmla="*/ 161 h 1084"/>
                    <a:gd name="T20" fmla="*/ 96 w 432"/>
                    <a:gd name="T21" fmla="*/ 7 h 1084"/>
                    <a:gd name="T22" fmla="*/ 0 w 432"/>
                    <a:gd name="T23" fmla="*/ 0 h 10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2" h="1084">
                      <a:moveTo>
                        <a:pt x="381" y="818"/>
                      </a:moveTo>
                      <a:cubicBezTo>
                        <a:pt x="335" y="897"/>
                        <a:pt x="265" y="960"/>
                        <a:pt x="182" y="998"/>
                      </a:cubicBezTo>
                      <a:cubicBezTo>
                        <a:pt x="222" y="1030"/>
                        <a:pt x="264" y="1059"/>
                        <a:pt x="308" y="1084"/>
                      </a:cubicBezTo>
                      <a:cubicBezTo>
                        <a:pt x="335" y="998"/>
                        <a:pt x="377" y="920"/>
                        <a:pt x="432" y="851"/>
                      </a:cubicBezTo>
                      <a:cubicBezTo>
                        <a:pt x="414" y="841"/>
                        <a:pt x="398" y="830"/>
                        <a:pt x="381" y="818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24" y="156"/>
                        <a:pt x="46" y="158"/>
                        <a:pt x="69" y="161"/>
                      </a:cubicBezTo>
                      <a:cubicBezTo>
                        <a:pt x="72" y="109"/>
                        <a:pt x="81" y="58"/>
                        <a:pt x="96" y="7"/>
                      </a:cubicBezTo>
                      <a:cubicBezTo>
                        <a:pt x="65" y="2"/>
                        <a:pt x="33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4"/>
            <p:cNvGrpSpPr/>
            <p:nvPr userDrawn="1"/>
          </p:nvGrpSpPr>
          <p:grpSpPr>
            <a:xfrm>
              <a:off x="8427719" y="2737650"/>
              <a:ext cx="4066591" cy="4639149"/>
              <a:chOff x="7650539" y="1692765"/>
              <a:chExt cx="4865949" cy="5551054"/>
            </a:xfrm>
            <a:solidFill>
              <a:schemeClr val="tx2">
                <a:lumMod val="20000"/>
                <a:lumOff val="80000"/>
                <a:alpha val="15000"/>
              </a:schemeClr>
            </a:solidFill>
          </p:grpSpPr>
          <p:sp>
            <p:nvSpPr>
              <p:cNvPr id="16" name="Freeform 7"/>
              <p:cNvSpPr>
                <a:spLocks noEditPoints="1"/>
              </p:cNvSpPr>
              <p:nvPr userDrawn="1"/>
            </p:nvSpPr>
            <p:spPr bwMode="auto">
              <a:xfrm>
                <a:off x="9591672" y="4647669"/>
                <a:ext cx="1293832" cy="1293060"/>
              </a:xfrm>
              <a:custGeom>
                <a:avLst/>
                <a:gdLst>
                  <a:gd name="T0" fmla="*/ 134 w 1026"/>
                  <a:gd name="T1" fmla="*/ 892 h 1026"/>
                  <a:gd name="T2" fmla="*/ 0 w 1026"/>
                  <a:gd name="T3" fmla="*/ 1026 h 1026"/>
                  <a:gd name="T4" fmla="*/ 0 w 1026"/>
                  <a:gd name="T5" fmla="*/ 1026 h 1026"/>
                  <a:gd name="T6" fmla="*/ 134 w 1026"/>
                  <a:gd name="T7" fmla="*/ 892 h 1026"/>
                  <a:gd name="T8" fmla="*/ 134 w 1026"/>
                  <a:gd name="T9" fmla="*/ 892 h 1026"/>
                  <a:gd name="T10" fmla="*/ 1026 w 1026"/>
                  <a:gd name="T11" fmla="*/ 0 h 1026"/>
                  <a:gd name="T12" fmla="*/ 892 w 1026"/>
                  <a:gd name="T13" fmla="*/ 134 h 1026"/>
                  <a:gd name="T14" fmla="*/ 892 w 1026"/>
                  <a:gd name="T15" fmla="*/ 134 h 1026"/>
                  <a:gd name="T16" fmla="*/ 1026 w 1026"/>
                  <a:gd name="T17" fmla="*/ 0 h 1026"/>
                  <a:gd name="T18" fmla="*/ 1026 w 1026"/>
                  <a:gd name="T19" fmla="*/ 0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6" h="1026">
                    <a:moveTo>
                      <a:pt x="134" y="892"/>
                    </a:moveTo>
                    <a:cubicBezTo>
                      <a:pt x="0" y="1026"/>
                      <a:pt x="0" y="1026"/>
                      <a:pt x="0" y="1026"/>
                    </a:cubicBezTo>
                    <a:cubicBezTo>
                      <a:pt x="0" y="1026"/>
                      <a:pt x="0" y="1026"/>
                      <a:pt x="0" y="1026"/>
                    </a:cubicBezTo>
                    <a:cubicBezTo>
                      <a:pt x="134" y="892"/>
                      <a:pt x="134" y="892"/>
                      <a:pt x="134" y="892"/>
                    </a:cubicBezTo>
                    <a:cubicBezTo>
                      <a:pt x="134" y="892"/>
                      <a:pt x="134" y="892"/>
                      <a:pt x="134" y="892"/>
                    </a:cubicBezTo>
                    <a:moveTo>
                      <a:pt x="1026" y="0"/>
                    </a:moveTo>
                    <a:cubicBezTo>
                      <a:pt x="892" y="134"/>
                      <a:pt x="892" y="134"/>
                      <a:pt x="892" y="134"/>
                    </a:cubicBezTo>
                    <a:cubicBezTo>
                      <a:pt x="892" y="134"/>
                      <a:pt x="892" y="134"/>
                      <a:pt x="892" y="134"/>
                    </a:cubicBezTo>
                    <a:cubicBezTo>
                      <a:pt x="1026" y="0"/>
                      <a:pt x="1026" y="0"/>
                      <a:pt x="1026" y="0"/>
                    </a:cubicBezTo>
                    <a:cubicBezTo>
                      <a:pt x="1026" y="0"/>
                      <a:pt x="1026" y="0"/>
                      <a:pt x="102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/>
              <p:cNvSpPr>
                <a:spLocks noEditPoints="1"/>
              </p:cNvSpPr>
              <p:nvPr userDrawn="1"/>
            </p:nvSpPr>
            <p:spPr bwMode="auto">
              <a:xfrm>
                <a:off x="10860043" y="4998709"/>
                <a:ext cx="293948" cy="320179"/>
              </a:xfrm>
              <a:custGeom>
                <a:avLst/>
                <a:gdLst>
                  <a:gd name="T0" fmla="*/ 227 w 233"/>
                  <a:gd name="T1" fmla="*/ 145 h 254"/>
                  <a:gd name="T2" fmla="*/ 41 w 233"/>
                  <a:gd name="T3" fmla="*/ 186 h 254"/>
                  <a:gd name="T4" fmla="*/ 42 w 233"/>
                  <a:gd name="T5" fmla="*/ 254 h 254"/>
                  <a:gd name="T6" fmla="*/ 205 w 233"/>
                  <a:gd name="T7" fmla="*/ 234 h 254"/>
                  <a:gd name="T8" fmla="*/ 233 w 233"/>
                  <a:gd name="T9" fmla="*/ 234 h 254"/>
                  <a:gd name="T10" fmla="*/ 227 w 233"/>
                  <a:gd name="T11" fmla="*/ 145 h 254"/>
                  <a:gd name="T12" fmla="*/ 195 w 233"/>
                  <a:gd name="T13" fmla="*/ 0 h 254"/>
                  <a:gd name="T14" fmla="*/ 0 w 233"/>
                  <a:gd name="T15" fmla="*/ 24 h 254"/>
                  <a:gd name="T16" fmla="*/ 14 w 233"/>
                  <a:gd name="T17" fmla="*/ 60 h 254"/>
                  <a:gd name="T18" fmla="*/ 34 w 233"/>
                  <a:gd name="T19" fmla="*/ 61 h 254"/>
                  <a:gd name="T20" fmla="*/ 201 w 233"/>
                  <a:gd name="T21" fmla="*/ 19 h 254"/>
                  <a:gd name="T22" fmla="*/ 195 w 233"/>
                  <a:gd name="T23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3" h="254">
                    <a:moveTo>
                      <a:pt x="227" y="145"/>
                    </a:moveTo>
                    <a:cubicBezTo>
                      <a:pt x="168" y="172"/>
                      <a:pt x="104" y="185"/>
                      <a:pt x="41" y="186"/>
                    </a:cubicBezTo>
                    <a:cubicBezTo>
                      <a:pt x="43" y="209"/>
                      <a:pt x="43" y="231"/>
                      <a:pt x="42" y="254"/>
                    </a:cubicBezTo>
                    <a:cubicBezTo>
                      <a:pt x="96" y="240"/>
                      <a:pt x="150" y="234"/>
                      <a:pt x="205" y="234"/>
                    </a:cubicBezTo>
                    <a:cubicBezTo>
                      <a:pt x="214" y="234"/>
                      <a:pt x="223" y="234"/>
                      <a:pt x="233" y="234"/>
                    </a:cubicBezTo>
                    <a:cubicBezTo>
                      <a:pt x="233" y="205"/>
                      <a:pt x="231" y="175"/>
                      <a:pt x="227" y="145"/>
                    </a:cubicBezTo>
                    <a:moveTo>
                      <a:pt x="195" y="0"/>
                    </a:moveTo>
                    <a:cubicBezTo>
                      <a:pt x="129" y="1"/>
                      <a:pt x="64" y="9"/>
                      <a:pt x="0" y="24"/>
                    </a:cubicBezTo>
                    <a:cubicBezTo>
                      <a:pt x="5" y="36"/>
                      <a:pt x="10" y="48"/>
                      <a:pt x="14" y="60"/>
                    </a:cubicBezTo>
                    <a:cubicBezTo>
                      <a:pt x="21" y="60"/>
                      <a:pt x="27" y="61"/>
                      <a:pt x="34" y="61"/>
                    </a:cubicBezTo>
                    <a:cubicBezTo>
                      <a:pt x="91" y="61"/>
                      <a:pt x="149" y="47"/>
                      <a:pt x="201" y="19"/>
                    </a:cubicBezTo>
                    <a:cubicBezTo>
                      <a:pt x="199" y="13"/>
                      <a:pt x="197" y="7"/>
                      <a:pt x="19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/>
              <p:cNvSpPr>
                <a:spLocks noEditPoints="1"/>
              </p:cNvSpPr>
              <p:nvPr userDrawn="1"/>
            </p:nvSpPr>
            <p:spPr bwMode="auto">
              <a:xfrm>
                <a:off x="9998261" y="5329689"/>
                <a:ext cx="1914901" cy="1914130"/>
              </a:xfrm>
              <a:custGeom>
                <a:avLst/>
                <a:gdLst>
                  <a:gd name="T0" fmla="*/ 395 w 1519"/>
                  <a:gd name="T1" fmla="*/ 1062 h 1519"/>
                  <a:gd name="T2" fmla="*/ 330 w 1519"/>
                  <a:gd name="T3" fmla="*/ 1137 h 1519"/>
                  <a:gd name="T4" fmla="*/ 330 w 1519"/>
                  <a:gd name="T5" fmla="*/ 1137 h 1519"/>
                  <a:gd name="T6" fmla="*/ 226 w 1519"/>
                  <a:gd name="T7" fmla="*/ 1223 h 1519"/>
                  <a:gd name="T8" fmla="*/ 260 w 1519"/>
                  <a:gd name="T9" fmla="*/ 1258 h 1519"/>
                  <a:gd name="T10" fmla="*/ 889 w 1519"/>
                  <a:gd name="T11" fmla="*/ 1519 h 1519"/>
                  <a:gd name="T12" fmla="*/ 1519 w 1519"/>
                  <a:gd name="T13" fmla="*/ 1258 h 1519"/>
                  <a:gd name="T14" fmla="*/ 1518 w 1519"/>
                  <a:gd name="T15" fmla="*/ 1258 h 1519"/>
                  <a:gd name="T16" fmla="*/ 1518 w 1519"/>
                  <a:gd name="T17" fmla="*/ 1258 h 1519"/>
                  <a:gd name="T18" fmla="*/ 1354 w 1519"/>
                  <a:gd name="T19" fmla="*/ 1094 h 1519"/>
                  <a:gd name="T20" fmla="*/ 889 w 1519"/>
                  <a:gd name="T21" fmla="*/ 1286 h 1519"/>
                  <a:gd name="T22" fmla="*/ 425 w 1519"/>
                  <a:gd name="T23" fmla="*/ 1093 h 1519"/>
                  <a:gd name="T24" fmla="*/ 395 w 1519"/>
                  <a:gd name="T25" fmla="*/ 1062 h 1519"/>
                  <a:gd name="T26" fmla="*/ 0 w 1519"/>
                  <a:gd name="T27" fmla="*/ 672 h 1519"/>
                  <a:gd name="T28" fmla="*/ 116 w 1519"/>
                  <a:gd name="T29" fmla="*/ 1070 h 1519"/>
                  <a:gd name="T30" fmla="*/ 197 w 1519"/>
                  <a:gd name="T31" fmla="*/ 1004 h 1519"/>
                  <a:gd name="T32" fmla="*/ 196 w 1519"/>
                  <a:gd name="T33" fmla="*/ 1004 h 1519"/>
                  <a:gd name="T34" fmla="*/ 285 w 1519"/>
                  <a:gd name="T35" fmla="*/ 887 h 1519"/>
                  <a:gd name="T36" fmla="*/ 236 w 1519"/>
                  <a:gd name="T37" fmla="*/ 696 h 1519"/>
                  <a:gd name="T38" fmla="*/ 191 w 1519"/>
                  <a:gd name="T39" fmla="*/ 697 h 1519"/>
                  <a:gd name="T40" fmla="*/ 0 w 1519"/>
                  <a:gd name="T41" fmla="*/ 672 h 1519"/>
                  <a:gd name="T42" fmla="*/ 116 w 1519"/>
                  <a:gd name="T43" fmla="*/ 187 h 1519"/>
                  <a:gd name="T44" fmla="*/ 12 w 1519"/>
                  <a:gd name="T45" fmla="*/ 477 h 1519"/>
                  <a:gd name="T46" fmla="*/ 191 w 1519"/>
                  <a:gd name="T47" fmla="*/ 507 h 1519"/>
                  <a:gd name="T48" fmla="*/ 244 w 1519"/>
                  <a:gd name="T49" fmla="*/ 505 h 1519"/>
                  <a:gd name="T50" fmla="*/ 285 w 1519"/>
                  <a:gd name="T51" fmla="*/ 371 h 1519"/>
                  <a:gd name="T52" fmla="*/ 196 w 1519"/>
                  <a:gd name="T53" fmla="*/ 253 h 1519"/>
                  <a:gd name="T54" fmla="*/ 116 w 1519"/>
                  <a:gd name="T55" fmla="*/ 187 h 1519"/>
                  <a:gd name="T56" fmla="*/ 260 w 1519"/>
                  <a:gd name="T57" fmla="*/ 0 h 1519"/>
                  <a:gd name="T58" fmla="*/ 226 w 1519"/>
                  <a:gd name="T59" fmla="*/ 35 h 1519"/>
                  <a:gd name="T60" fmla="*/ 329 w 1519"/>
                  <a:gd name="T61" fmla="*/ 120 h 1519"/>
                  <a:gd name="T62" fmla="*/ 395 w 1519"/>
                  <a:gd name="T63" fmla="*/ 196 h 1519"/>
                  <a:gd name="T64" fmla="*/ 425 w 1519"/>
                  <a:gd name="T65" fmla="*/ 164 h 1519"/>
                  <a:gd name="T66" fmla="*/ 424 w 1519"/>
                  <a:gd name="T67" fmla="*/ 164 h 1519"/>
                  <a:gd name="T68" fmla="*/ 424 w 1519"/>
                  <a:gd name="T69" fmla="*/ 164 h 1519"/>
                  <a:gd name="T70" fmla="*/ 260 w 1519"/>
                  <a:gd name="T71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19" h="1519">
                    <a:moveTo>
                      <a:pt x="395" y="1062"/>
                    </a:moveTo>
                    <a:cubicBezTo>
                      <a:pt x="375" y="1088"/>
                      <a:pt x="353" y="1113"/>
                      <a:pt x="330" y="1137"/>
                    </a:cubicBezTo>
                    <a:cubicBezTo>
                      <a:pt x="330" y="1137"/>
                      <a:pt x="330" y="1137"/>
                      <a:pt x="330" y="1137"/>
                    </a:cubicBezTo>
                    <a:cubicBezTo>
                      <a:pt x="298" y="1170"/>
                      <a:pt x="263" y="1198"/>
                      <a:pt x="226" y="1223"/>
                    </a:cubicBezTo>
                    <a:cubicBezTo>
                      <a:pt x="237" y="1235"/>
                      <a:pt x="248" y="1247"/>
                      <a:pt x="260" y="1258"/>
                    </a:cubicBezTo>
                    <a:cubicBezTo>
                      <a:pt x="434" y="1432"/>
                      <a:pt x="661" y="1519"/>
                      <a:pt x="889" y="1519"/>
                    </a:cubicBezTo>
                    <a:cubicBezTo>
                      <a:pt x="1117" y="1519"/>
                      <a:pt x="1345" y="1432"/>
                      <a:pt x="1519" y="1258"/>
                    </a:cubicBezTo>
                    <a:cubicBezTo>
                      <a:pt x="1518" y="1258"/>
                      <a:pt x="1518" y="1258"/>
                      <a:pt x="1518" y="1258"/>
                    </a:cubicBezTo>
                    <a:cubicBezTo>
                      <a:pt x="1518" y="1258"/>
                      <a:pt x="1518" y="1258"/>
                      <a:pt x="1518" y="1258"/>
                    </a:cubicBezTo>
                    <a:cubicBezTo>
                      <a:pt x="1354" y="1094"/>
                      <a:pt x="1354" y="1094"/>
                      <a:pt x="1354" y="1094"/>
                    </a:cubicBezTo>
                    <a:cubicBezTo>
                      <a:pt x="1225" y="1222"/>
                      <a:pt x="1057" y="1286"/>
                      <a:pt x="889" y="1286"/>
                    </a:cubicBezTo>
                    <a:cubicBezTo>
                      <a:pt x="721" y="1286"/>
                      <a:pt x="553" y="1222"/>
                      <a:pt x="425" y="1093"/>
                    </a:cubicBezTo>
                    <a:cubicBezTo>
                      <a:pt x="414" y="1083"/>
                      <a:pt x="404" y="1073"/>
                      <a:pt x="395" y="1062"/>
                    </a:cubicBezTo>
                    <a:moveTo>
                      <a:pt x="0" y="672"/>
                    </a:moveTo>
                    <a:cubicBezTo>
                      <a:pt x="7" y="810"/>
                      <a:pt x="45" y="947"/>
                      <a:pt x="116" y="1070"/>
                    </a:cubicBezTo>
                    <a:cubicBezTo>
                      <a:pt x="144" y="1051"/>
                      <a:pt x="172" y="1029"/>
                      <a:pt x="197" y="1004"/>
                    </a:cubicBezTo>
                    <a:cubicBezTo>
                      <a:pt x="196" y="1004"/>
                      <a:pt x="196" y="1004"/>
                      <a:pt x="196" y="1004"/>
                    </a:cubicBezTo>
                    <a:cubicBezTo>
                      <a:pt x="232" y="968"/>
                      <a:pt x="261" y="929"/>
                      <a:pt x="285" y="887"/>
                    </a:cubicBezTo>
                    <a:cubicBezTo>
                      <a:pt x="259" y="826"/>
                      <a:pt x="242" y="761"/>
                      <a:pt x="236" y="696"/>
                    </a:cubicBezTo>
                    <a:cubicBezTo>
                      <a:pt x="221" y="697"/>
                      <a:pt x="206" y="697"/>
                      <a:pt x="191" y="697"/>
                    </a:cubicBezTo>
                    <a:cubicBezTo>
                      <a:pt x="127" y="697"/>
                      <a:pt x="62" y="689"/>
                      <a:pt x="0" y="672"/>
                    </a:cubicBezTo>
                    <a:moveTo>
                      <a:pt x="116" y="187"/>
                    </a:moveTo>
                    <a:cubicBezTo>
                      <a:pt x="64" y="278"/>
                      <a:pt x="29" y="376"/>
                      <a:pt x="12" y="477"/>
                    </a:cubicBezTo>
                    <a:cubicBezTo>
                      <a:pt x="70" y="497"/>
                      <a:pt x="130" y="507"/>
                      <a:pt x="191" y="507"/>
                    </a:cubicBezTo>
                    <a:cubicBezTo>
                      <a:pt x="209" y="507"/>
                      <a:pt x="226" y="506"/>
                      <a:pt x="244" y="505"/>
                    </a:cubicBezTo>
                    <a:cubicBezTo>
                      <a:pt x="253" y="459"/>
                      <a:pt x="266" y="414"/>
                      <a:pt x="285" y="371"/>
                    </a:cubicBezTo>
                    <a:cubicBezTo>
                      <a:pt x="262" y="329"/>
                      <a:pt x="232" y="289"/>
                      <a:pt x="196" y="253"/>
                    </a:cubicBezTo>
                    <a:cubicBezTo>
                      <a:pt x="171" y="228"/>
                      <a:pt x="144" y="206"/>
                      <a:pt x="116" y="187"/>
                    </a:cubicBezTo>
                    <a:moveTo>
                      <a:pt x="260" y="0"/>
                    </a:moveTo>
                    <a:cubicBezTo>
                      <a:pt x="248" y="11"/>
                      <a:pt x="237" y="23"/>
                      <a:pt x="226" y="35"/>
                    </a:cubicBezTo>
                    <a:cubicBezTo>
                      <a:pt x="263" y="59"/>
                      <a:pt x="297" y="88"/>
                      <a:pt x="329" y="120"/>
                    </a:cubicBezTo>
                    <a:cubicBezTo>
                      <a:pt x="353" y="144"/>
                      <a:pt x="375" y="169"/>
                      <a:pt x="395" y="196"/>
                    </a:cubicBezTo>
                    <a:cubicBezTo>
                      <a:pt x="405" y="185"/>
                      <a:pt x="414" y="175"/>
                      <a:pt x="425" y="164"/>
                    </a:cubicBezTo>
                    <a:cubicBezTo>
                      <a:pt x="424" y="164"/>
                      <a:pt x="424" y="164"/>
                      <a:pt x="424" y="164"/>
                    </a:cubicBezTo>
                    <a:cubicBezTo>
                      <a:pt x="424" y="164"/>
                      <a:pt x="424" y="164"/>
                      <a:pt x="424" y="164"/>
                    </a:cubicBezTo>
                    <a:cubicBezTo>
                      <a:pt x="260" y="0"/>
                      <a:pt x="260" y="0"/>
                      <a:pt x="26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/>
              <p:cNvSpPr>
                <a:spLocks/>
              </p:cNvSpPr>
              <p:nvPr userDrawn="1"/>
            </p:nvSpPr>
            <p:spPr bwMode="auto">
              <a:xfrm>
                <a:off x="9994403" y="5930700"/>
                <a:ext cx="310921" cy="276974"/>
              </a:xfrm>
              <a:custGeom>
                <a:avLst/>
                <a:gdLst>
                  <a:gd name="T0" fmla="*/ 15 w 247"/>
                  <a:gd name="T1" fmla="*/ 0 h 220"/>
                  <a:gd name="T2" fmla="*/ 3 w 247"/>
                  <a:gd name="T3" fmla="*/ 195 h 220"/>
                  <a:gd name="T4" fmla="*/ 194 w 247"/>
                  <a:gd name="T5" fmla="*/ 220 h 220"/>
                  <a:gd name="T6" fmla="*/ 239 w 247"/>
                  <a:gd name="T7" fmla="*/ 219 h 220"/>
                  <a:gd name="T8" fmla="*/ 247 w 247"/>
                  <a:gd name="T9" fmla="*/ 28 h 220"/>
                  <a:gd name="T10" fmla="*/ 194 w 247"/>
                  <a:gd name="T11" fmla="*/ 30 h 220"/>
                  <a:gd name="T12" fmla="*/ 15 w 247"/>
                  <a:gd name="T1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20">
                    <a:moveTo>
                      <a:pt x="15" y="0"/>
                    </a:moveTo>
                    <a:cubicBezTo>
                      <a:pt x="4" y="64"/>
                      <a:pt x="0" y="130"/>
                      <a:pt x="3" y="195"/>
                    </a:cubicBezTo>
                    <a:cubicBezTo>
                      <a:pt x="65" y="212"/>
                      <a:pt x="130" y="220"/>
                      <a:pt x="194" y="220"/>
                    </a:cubicBezTo>
                    <a:cubicBezTo>
                      <a:pt x="209" y="220"/>
                      <a:pt x="224" y="220"/>
                      <a:pt x="239" y="219"/>
                    </a:cubicBezTo>
                    <a:cubicBezTo>
                      <a:pt x="232" y="155"/>
                      <a:pt x="235" y="91"/>
                      <a:pt x="247" y="28"/>
                    </a:cubicBezTo>
                    <a:cubicBezTo>
                      <a:pt x="229" y="29"/>
                      <a:pt x="212" y="30"/>
                      <a:pt x="194" y="30"/>
                    </a:cubicBezTo>
                    <a:cubicBezTo>
                      <a:pt x="133" y="30"/>
                      <a:pt x="73" y="20"/>
                      <a:pt x="1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2"/>
              <p:cNvSpPr>
                <a:spLocks noEditPoints="1"/>
              </p:cNvSpPr>
              <p:nvPr userDrawn="1"/>
            </p:nvSpPr>
            <p:spPr bwMode="auto">
              <a:xfrm>
                <a:off x="10325383" y="5329689"/>
                <a:ext cx="1586236" cy="1585464"/>
              </a:xfrm>
              <a:custGeom>
                <a:avLst/>
                <a:gdLst>
                  <a:gd name="T0" fmla="*/ 1094 w 1258"/>
                  <a:gd name="T1" fmla="*/ 1093 h 1258"/>
                  <a:gd name="T2" fmla="*/ 1094 w 1258"/>
                  <a:gd name="T3" fmla="*/ 1094 h 1258"/>
                  <a:gd name="T4" fmla="*/ 1258 w 1258"/>
                  <a:gd name="T5" fmla="*/ 1258 h 1258"/>
                  <a:gd name="T6" fmla="*/ 1258 w 1258"/>
                  <a:gd name="T7" fmla="*/ 1258 h 1258"/>
                  <a:gd name="T8" fmla="*/ 1094 w 1258"/>
                  <a:gd name="T9" fmla="*/ 1093 h 1258"/>
                  <a:gd name="T10" fmla="*/ 0 w 1258"/>
                  <a:gd name="T11" fmla="*/ 0 h 1258"/>
                  <a:gd name="T12" fmla="*/ 0 w 1258"/>
                  <a:gd name="T13" fmla="*/ 0 h 1258"/>
                  <a:gd name="T14" fmla="*/ 164 w 1258"/>
                  <a:gd name="T15" fmla="*/ 164 h 1258"/>
                  <a:gd name="T16" fmla="*/ 164 w 1258"/>
                  <a:gd name="T17" fmla="*/ 164 h 1258"/>
                  <a:gd name="T18" fmla="*/ 0 w 1258"/>
                  <a:gd name="T19" fmla="*/ 0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8" h="1258">
                    <a:moveTo>
                      <a:pt x="1094" y="1093"/>
                    </a:moveTo>
                    <a:cubicBezTo>
                      <a:pt x="1094" y="1093"/>
                      <a:pt x="1094" y="1093"/>
                      <a:pt x="1094" y="1094"/>
                    </a:cubicBezTo>
                    <a:cubicBezTo>
                      <a:pt x="1258" y="1258"/>
                      <a:pt x="1258" y="1258"/>
                      <a:pt x="1258" y="1258"/>
                    </a:cubicBezTo>
                    <a:cubicBezTo>
                      <a:pt x="1258" y="1258"/>
                      <a:pt x="1258" y="1258"/>
                      <a:pt x="1258" y="1258"/>
                    </a:cubicBezTo>
                    <a:cubicBezTo>
                      <a:pt x="1094" y="1093"/>
                      <a:pt x="1094" y="1093"/>
                      <a:pt x="1094" y="109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4" y="164"/>
                      <a:pt x="164" y="164"/>
                      <a:pt x="164" y="164"/>
                    </a:cubicBezTo>
                    <a:cubicBezTo>
                      <a:pt x="164" y="164"/>
                      <a:pt x="164" y="164"/>
                      <a:pt x="164" y="16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"/>
              <p:cNvSpPr>
                <a:spLocks noEditPoints="1"/>
              </p:cNvSpPr>
              <p:nvPr userDrawn="1"/>
            </p:nvSpPr>
            <p:spPr bwMode="auto">
              <a:xfrm>
                <a:off x="7959145" y="5759423"/>
                <a:ext cx="1830806" cy="915017"/>
              </a:xfrm>
              <a:custGeom>
                <a:avLst/>
                <a:gdLst>
                  <a:gd name="T0" fmla="*/ 1208 w 1452"/>
                  <a:gd name="T1" fmla="*/ 183 h 726"/>
                  <a:gd name="T2" fmla="*/ 1126 w 1452"/>
                  <a:gd name="T3" fmla="*/ 369 h 726"/>
                  <a:gd name="T4" fmla="*/ 1262 w 1452"/>
                  <a:gd name="T5" fmla="*/ 726 h 726"/>
                  <a:gd name="T6" fmla="*/ 1262 w 1452"/>
                  <a:gd name="T7" fmla="*/ 726 h 726"/>
                  <a:gd name="T8" fmla="*/ 1262 w 1452"/>
                  <a:gd name="T9" fmla="*/ 726 h 726"/>
                  <a:gd name="T10" fmla="*/ 1452 w 1452"/>
                  <a:gd name="T11" fmla="*/ 726 h 726"/>
                  <a:gd name="T12" fmla="*/ 1208 w 1452"/>
                  <a:gd name="T13" fmla="*/ 183 h 726"/>
                  <a:gd name="T14" fmla="*/ 322 w 1452"/>
                  <a:gd name="T15" fmla="*/ 122 h 726"/>
                  <a:gd name="T16" fmla="*/ 133 w 1452"/>
                  <a:gd name="T17" fmla="*/ 307 h 726"/>
                  <a:gd name="T18" fmla="*/ 263 w 1452"/>
                  <a:gd name="T19" fmla="*/ 239 h 726"/>
                  <a:gd name="T20" fmla="*/ 263 w 1452"/>
                  <a:gd name="T21" fmla="*/ 239 h 726"/>
                  <a:gd name="T22" fmla="*/ 322 w 1452"/>
                  <a:gd name="T23" fmla="*/ 122 h 726"/>
                  <a:gd name="T24" fmla="*/ 437 w 1452"/>
                  <a:gd name="T25" fmla="*/ 60 h 726"/>
                  <a:gd name="T26" fmla="*/ 407 w 1452"/>
                  <a:gd name="T27" fmla="*/ 73 h 726"/>
                  <a:gd name="T28" fmla="*/ 322 w 1452"/>
                  <a:gd name="T29" fmla="*/ 295 h 726"/>
                  <a:gd name="T30" fmla="*/ 322 w 1452"/>
                  <a:gd name="T31" fmla="*/ 295 h 726"/>
                  <a:gd name="T32" fmla="*/ 97 w 1452"/>
                  <a:gd name="T33" fmla="*/ 391 h 726"/>
                  <a:gd name="T34" fmla="*/ 82 w 1452"/>
                  <a:gd name="T35" fmla="*/ 390 h 726"/>
                  <a:gd name="T36" fmla="*/ 0 w 1452"/>
                  <a:gd name="T37" fmla="*/ 726 h 726"/>
                  <a:gd name="T38" fmla="*/ 1 w 1452"/>
                  <a:gd name="T39" fmla="*/ 726 h 726"/>
                  <a:gd name="T40" fmla="*/ 1 w 1452"/>
                  <a:gd name="T41" fmla="*/ 726 h 726"/>
                  <a:gd name="T42" fmla="*/ 190 w 1452"/>
                  <a:gd name="T43" fmla="*/ 726 h 726"/>
                  <a:gd name="T44" fmla="*/ 457 w 1452"/>
                  <a:gd name="T45" fmla="*/ 262 h 726"/>
                  <a:gd name="T46" fmla="*/ 437 w 1452"/>
                  <a:gd name="T47" fmla="*/ 60 h 726"/>
                  <a:gd name="T48" fmla="*/ 968 w 1452"/>
                  <a:gd name="T49" fmla="*/ 41 h 726"/>
                  <a:gd name="T50" fmla="*/ 912 w 1452"/>
                  <a:gd name="T51" fmla="*/ 223 h 726"/>
                  <a:gd name="T52" fmla="*/ 1051 w 1452"/>
                  <a:gd name="T53" fmla="*/ 299 h 726"/>
                  <a:gd name="T54" fmla="*/ 1110 w 1452"/>
                  <a:gd name="T55" fmla="*/ 110 h 726"/>
                  <a:gd name="T56" fmla="*/ 968 w 1452"/>
                  <a:gd name="T57" fmla="*/ 41 h 726"/>
                  <a:gd name="T58" fmla="*/ 726 w 1452"/>
                  <a:gd name="T59" fmla="*/ 0 h 726"/>
                  <a:gd name="T60" fmla="*/ 726 w 1452"/>
                  <a:gd name="T61" fmla="*/ 0 h 726"/>
                  <a:gd name="T62" fmla="*/ 553 w 1452"/>
                  <a:gd name="T63" fmla="*/ 21 h 726"/>
                  <a:gd name="T64" fmla="*/ 550 w 1452"/>
                  <a:gd name="T65" fmla="*/ 220 h 726"/>
                  <a:gd name="T66" fmla="*/ 726 w 1452"/>
                  <a:gd name="T67" fmla="*/ 190 h 726"/>
                  <a:gd name="T68" fmla="*/ 726 w 1452"/>
                  <a:gd name="T69" fmla="*/ 190 h 726"/>
                  <a:gd name="T70" fmla="*/ 779 w 1452"/>
                  <a:gd name="T71" fmla="*/ 2 h 726"/>
                  <a:gd name="T72" fmla="*/ 726 w 1452"/>
                  <a:gd name="T73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52" h="726">
                    <a:moveTo>
                      <a:pt x="1208" y="183"/>
                    </a:moveTo>
                    <a:cubicBezTo>
                      <a:pt x="1198" y="250"/>
                      <a:pt x="1170" y="314"/>
                      <a:pt x="1126" y="369"/>
                    </a:cubicBezTo>
                    <a:cubicBezTo>
                      <a:pt x="1210" y="464"/>
                      <a:pt x="1262" y="589"/>
                      <a:pt x="1262" y="726"/>
                    </a:cubicBezTo>
                    <a:cubicBezTo>
                      <a:pt x="1262" y="726"/>
                      <a:pt x="1262" y="726"/>
                      <a:pt x="1262" y="726"/>
                    </a:cubicBezTo>
                    <a:cubicBezTo>
                      <a:pt x="1262" y="726"/>
                      <a:pt x="1262" y="726"/>
                      <a:pt x="1262" y="726"/>
                    </a:cubicBezTo>
                    <a:cubicBezTo>
                      <a:pt x="1452" y="726"/>
                      <a:pt x="1452" y="726"/>
                      <a:pt x="1452" y="726"/>
                    </a:cubicBezTo>
                    <a:cubicBezTo>
                      <a:pt x="1452" y="510"/>
                      <a:pt x="1358" y="316"/>
                      <a:pt x="1208" y="183"/>
                    </a:cubicBezTo>
                    <a:moveTo>
                      <a:pt x="322" y="122"/>
                    </a:moveTo>
                    <a:cubicBezTo>
                      <a:pt x="249" y="172"/>
                      <a:pt x="185" y="234"/>
                      <a:pt x="133" y="307"/>
                    </a:cubicBezTo>
                    <a:cubicBezTo>
                      <a:pt x="181" y="299"/>
                      <a:pt x="227" y="276"/>
                      <a:pt x="263" y="239"/>
                    </a:cubicBez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95" y="205"/>
                      <a:pt x="315" y="165"/>
                      <a:pt x="322" y="122"/>
                    </a:cubicBezTo>
                    <a:moveTo>
                      <a:pt x="437" y="60"/>
                    </a:moveTo>
                    <a:cubicBezTo>
                      <a:pt x="427" y="64"/>
                      <a:pt x="417" y="69"/>
                      <a:pt x="407" y="73"/>
                    </a:cubicBezTo>
                    <a:cubicBezTo>
                      <a:pt x="409" y="153"/>
                      <a:pt x="381" y="233"/>
                      <a:pt x="322" y="295"/>
                    </a:cubicBezTo>
                    <a:cubicBezTo>
                      <a:pt x="322" y="295"/>
                      <a:pt x="322" y="295"/>
                      <a:pt x="322" y="295"/>
                    </a:cubicBezTo>
                    <a:cubicBezTo>
                      <a:pt x="261" y="359"/>
                      <a:pt x="179" y="391"/>
                      <a:pt x="97" y="391"/>
                    </a:cubicBezTo>
                    <a:cubicBezTo>
                      <a:pt x="92" y="391"/>
                      <a:pt x="87" y="391"/>
                      <a:pt x="82" y="390"/>
                    </a:cubicBezTo>
                    <a:cubicBezTo>
                      <a:pt x="30" y="491"/>
                      <a:pt x="0" y="605"/>
                      <a:pt x="0" y="726"/>
                    </a:cubicBezTo>
                    <a:cubicBezTo>
                      <a:pt x="1" y="726"/>
                      <a:pt x="1" y="726"/>
                      <a:pt x="1" y="726"/>
                    </a:cubicBezTo>
                    <a:cubicBezTo>
                      <a:pt x="1" y="726"/>
                      <a:pt x="1" y="726"/>
                      <a:pt x="1" y="726"/>
                    </a:cubicBezTo>
                    <a:cubicBezTo>
                      <a:pt x="190" y="726"/>
                      <a:pt x="190" y="726"/>
                      <a:pt x="190" y="726"/>
                    </a:cubicBezTo>
                    <a:cubicBezTo>
                      <a:pt x="190" y="528"/>
                      <a:pt x="298" y="355"/>
                      <a:pt x="457" y="262"/>
                    </a:cubicBezTo>
                    <a:cubicBezTo>
                      <a:pt x="433" y="198"/>
                      <a:pt x="426" y="127"/>
                      <a:pt x="437" y="60"/>
                    </a:cubicBezTo>
                    <a:moveTo>
                      <a:pt x="968" y="41"/>
                    </a:moveTo>
                    <a:cubicBezTo>
                      <a:pt x="938" y="99"/>
                      <a:pt x="920" y="160"/>
                      <a:pt x="912" y="223"/>
                    </a:cubicBezTo>
                    <a:cubicBezTo>
                      <a:pt x="962" y="242"/>
                      <a:pt x="1009" y="268"/>
                      <a:pt x="1051" y="299"/>
                    </a:cubicBezTo>
                    <a:cubicBezTo>
                      <a:pt x="1093" y="244"/>
                      <a:pt x="1113" y="176"/>
                      <a:pt x="1110" y="110"/>
                    </a:cubicBezTo>
                    <a:cubicBezTo>
                      <a:pt x="1066" y="82"/>
                      <a:pt x="1018" y="59"/>
                      <a:pt x="968" y="41"/>
                    </a:cubicBezTo>
                    <a:moveTo>
                      <a:pt x="726" y="0"/>
                    </a:moveTo>
                    <a:cubicBezTo>
                      <a:pt x="726" y="0"/>
                      <a:pt x="726" y="0"/>
                      <a:pt x="726" y="0"/>
                    </a:cubicBezTo>
                    <a:cubicBezTo>
                      <a:pt x="666" y="0"/>
                      <a:pt x="608" y="7"/>
                      <a:pt x="553" y="21"/>
                    </a:cubicBezTo>
                    <a:cubicBezTo>
                      <a:pt x="529" y="85"/>
                      <a:pt x="528" y="155"/>
                      <a:pt x="550" y="220"/>
                    </a:cubicBezTo>
                    <a:cubicBezTo>
                      <a:pt x="605" y="200"/>
                      <a:pt x="665" y="190"/>
                      <a:pt x="726" y="190"/>
                    </a:cubicBezTo>
                    <a:cubicBezTo>
                      <a:pt x="726" y="190"/>
                      <a:pt x="726" y="190"/>
                      <a:pt x="726" y="190"/>
                    </a:cubicBezTo>
                    <a:cubicBezTo>
                      <a:pt x="735" y="126"/>
                      <a:pt x="753" y="62"/>
                      <a:pt x="779" y="2"/>
                    </a:cubicBezTo>
                    <a:cubicBezTo>
                      <a:pt x="761" y="1"/>
                      <a:pt x="744" y="0"/>
                      <a:pt x="72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5"/>
              <p:cNvSpPr>
                <a:spLocks noEditPoints="1"/>
              </p:cNvSpPr>
              <p:nvPr userDrawn="1"/>
            </p:nvSpPr>
            <p:spPr bwMode="auto">
              <a:xfrm>
                <a:off x="7960688" y="6674441"/>
                <a:ext cx="1829263" cy="0"/>
              </a:xfrm>
              <a:custGeom>
                <a:avLst/>
                <a:gdLst>
                  <a:gd name="T0" fmla="*/ 1451 w 1451"/>
                  <a:gd name="T1" fmla="*/ 1261 w 1451"/>
                  <a:gd name="T2" fmla="*/ 1261 w 1451"/>
                  <a:gd name="T3" fmla="*/ 1451 w 1451"/>
                  <a:gd name="T4" fmla="*/ 1451 w 1451"/>
                  <a:gd name="T5" fmla="*/ 189 w 1451"/>
                  <a:gd name="T6" fmla="*/ 0 w 1451"/>
                  <a:gd name="T7" fmla="*/ 0 w 1451"/>
                  <a:gd name="T8" fmla="*/ 189 w 1451"/>
                  <a:gd name="T9" fmla="*/ 189 w 14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1451">
                    <a:moveTo>
                      <a:pt x="1451" y="0"/>
                    </a:moveTo>
                    <a:cubicBezTo>
                      <a:pt x="1261" y="0"/>
                      <a:pt x="1261" y="0"/>
                      <a:pt x="1261" y="0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451" y="0"/>
                      <a:pt x="1451" y="0"/>
                      <a:pt x="1451" y="0"/>
                    </a:cubicBezTo>
                    <a:cubicBezTo>
                      <a:pt x="1451" y="0"/>
                      <a:pt x="1451" y="0"/>
                      <a:pt x="1451" y="0"/>
                    </a:cubicBezTo>
                    <a:moveTo>
                      <a:pt x="18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 userDrawn="1"/>
            </p:nvSpPr>
            <p:spPr bwMode="auto">
              <a:xfrm>
                <a:off x="9702770" y="3395500"/>
                <a:ext cx="829379" cy="413532"/>
              </a:xfrm>
              <a:custGeom>
                <a:avLst/>
                <a:gdLst>
                  <a:gd name="T0" fmla="*/ 658 w 658"/>
                  <a:gd name="T1" fmla="*/ 323 h 328"/>
                  <a:gd name="T2" fmla="*/ 635 w 658"/>
                  <a:gd name="T3" fmla="*/ 328 h 328"/>
                  <a:gd name="T4" fmla="*/ 658 w 658"/>
                  <a:gd name="T5" fmla="*/ 328 h 328"/>
                  <a:gd name="T6" fmla="*/ 658 w 658"/>
                  <a:gd name="T7" fmla="*/ 323 h 328"/>
                  <a:gd name="T8" fmla="*/ 59 w 658"/>
                  <a:gd name="T9" fmla="*/ 141 h 328"/>
                  <a:gd name="T10" fmla="*/ 0 w 658"/>
                  <a:gd name="T11" fmla="*/ 328 h 328"/>
                  <a:gd name="T12" fmla="*/ 0 w 658"/>
                  <a:gd name="T13" fmla="*/ 328 h 328"/>
                  <a:gd name="T14" fmla="*/ 0 w 658"/>
                  <a:gd name="T15" fmla="*/ 328 h 328"/>
                  <a:gd name="T16" fmla="*/ 86 w 658"/>
                  <a:gd name="T17" fmla="*/ 328 h 328"/>
                  <a:gd name="T18" fmla="*/ 121 w 658"/>
                  <a:gd name="T19" fmla="*/ 202 h 328"/>
                  <a:gd name="T20" fmla="*/ 59 w 658"/>
                  <a:gd name="T21" fmla="*/ 141 h 328"/>
                  <a:gd name="T22" fmla="*/ 329 w 658"/>
                  <a:gd name="T23" fmla="*/ 0 h 328"/>
                  <a:gd name="T24" fmla="*/ 329 w 658"/>
                  <a:gd name="T25" fmla="*/ 0 h 328"/>
                  <a:gd name="T26" fmla="*/ 176 w 658"/>
                  <a:gd name="T27" fmla="*/ 37 h 328"/>
                  <a:gd name="T28" fmla="*/ 245 w 658"/>
                  <a:gd name="T29" fmla="*/ 101 h 328"/>
                  <a:gd name="T30" fmla="*/ 329 w 658"/>
                  <a:gd name="T31" fmla="*/ 86 h 328"/>
                  <a:gd name="T32" fmla="*/ 525 w 658"/>
                  <a:gd name="T33" fmla="*/ 186 h 328"/>
                  <a:gd name="T34" fmla="*/ 618 w 658"/>
                  <a:gd name="T35" fmla="*/ 172 h 328"/>
                  <a:gd name="T36" fmla="*/ 329 w 658"/>
                  <a:gd name="T37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8" h="328">
                    <a:moveTo>
                      <a:pt x="658" y="323"/>
                    </a:moveTo>
                    <a:cubicBezTo>
                      <a:pt x="650" y="325"/>
                      <a:pt x="643" y="327"/>
                      <a:pt x="635" y="328"/>
                    </a:cubicBezTo>
                    <a:cubicBezTo>
                      <a:pt x="658" y="328"/>
                      <a:pt x="658" y="328"/>
                      <a:pt x="658" y="328"/>
                    </a:cubicBezTo>
                    <a:cubicBezTo>
                      <a:pt x="658" y="327"/>
                      <a:pt x="658" y="325"/>
                      <a:pt x="658" y="323"/>
                    </a:cubicBezTo>
                    <a:moveTo>
                      <a:pt x="59" y="141"/>
                    </a:moveTo>
                    <a:cubicBezTo>
                      <a:pt x="22" y="194"/>
                      <a:pt x="0" y="259"/>
                      <a:pt x="0" y="328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86" y="328"/>
                      <a:pt x="86" y="328"/>
                      <a:pt x="86" y="328"/>
                    </a:cubicBezTo>
                    <a:cubicBezTo>
                      <a:pt x="86" y="282"/>
                      <a:pt x="99" y="239"/>
                      <a:pt x="121" y="202"/>
                    </a:cubicBezTo>
                    <a:cubicBezTo>
                      <a:pt x="99" y="183"/>
                      <a:pt x="78" y="163"/>
                      <a:pt x="59" y="141"/>
                    </a:cubicBezTo>
                    <a:moveTo>
                      <a:pt x="329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274" y="0"/>
                      <a:pt x="222" y="13"/>
                      <a:pt x="176" y="37"/>
                    </a:cubicBezTo>
                    <a:cubicBezTo>
                      <a:pt x="197" y="61"/>
                      <a:pt x="220" y="82"/>
                      <a:pt x="245" y="101"/>
                    </a:cubicBezTo>
                    <a:cubicBezTo>
                      <a:pt x="271" y="91"/>
                      <a:pt x="299" y="86"/>
                      <a:pt x="329" y="86"/>
                    </a:cubicBezTo>
                    <a:cubicBezTo>
                      <a:pt x="410" y="86"/>
                      <a:pt x="481" y="125"/>
                      <a:pt x="525" y="186"/>
                    </a:cubicBezTo>
                    <a:cubicBezTo>
                      <a:pt x="557" y="184"/>
                      <a:pt x="588" y="180"/>
                      <a:pt x="618" y="172"/>
                    </a:cubicBezTo>
                    <a:cubicBezTo>
                      <a:pt x="562" y="69"/>
                      <a:pt x="454" y="0"/>
                      <a:pt x="32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 userDrawn="1"/>
            </p:nvSpPr>
            <p:spPr bwMode="auto">
              <a:xfrm>
                <a:off x="9702770" y="3809032"/>
                <a:ext cx="829379" cy="0"/>
              </a:xfrm>
              <a:custGeom>
                <a:avLst/>
                <a:gdLst>
                  <a:gd name="T0" fmla="*/ 658 w 658"/>
                  <a:gd name="T1" fmla="*/ 635 w 658"/>
                  <a:gd name="T2" fmla="*/ 635 w 658"/>
                  <a:gd name="T3" fmla="*/ 658 w 658"/>
                  <a:gd name="T4" fmla="*/ 658 w 658"/>
                  <a:gd name="T5" fmla="*/ 86 w 658"/>
                  <a:gd name="T6" fmla="*/ 0 w 658"/>
                  <a:gd name="T7" fmla="*/ 0 w 658"/>
                  <a:gd name="T8" fmla="*/ 86 w 658"/>
                  <a:gd name="T9" fmla="*/ 86 w 65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658">
                    <a:moveTo>
                      <a:pt x="658" y="0"/>
                    </a:moveTo>
                    <a:cubicBezTo>
                      <a:pt x="635" y="0"/>
                      <a:pt x="635" y="0"/>
                      <a:pt x="63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658" y="0"/>
                      <a:pt x="658" y="0"/>
                      <a:pt x="658" y="0"/>
                    </a:cubicBezTo>
                    <a:moveTo>
                      <a:pt x="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 noEditPoints="1"/>
              </p:cNvSpPr>
              <p:nvPr userDrawn="1"/>
            </p:nvSpPr>
            <p:spPr bwMode="auto">
              <a:xfrm>
                <a:off x="10686453" y="3050633"/>
                <a:ext cx="1830035" cy="915017"/>
              </a:xfrm>
              <a:custGeom>
                <a:avLst/>
                <a:gdLst>
                  <a:gd name="T0" fmla="*/ 54 w 1452"/>
                  <a:gd name="T1" fmla="*/ 518 h 726"/>
                  <a:gd name="T2" fmla="*/ 25 w 1452"/>
                  <a:gd name="T3" fmla="*/ 536 h 726"/>
                  <a:gd name="T4" fmla="*/ 0 w 1452"/>
                  <a:gd name="T5" fmla="*/ 726 h 726"/>
                  <a:gd name="T6" fmla="*/ 1 w 1452"/>
                  <a:gd name="T7" fmla="*/ 726 h 726"/>
                  <a:gd name="T8" fmla="*/ 1 w 1452"/>
                  <a:gd name="T9" fmla="*/ 726 h 726"/>
                  <a:gd name="T10" fmla="*/ 190 w 1452"/>
                  <a:gd name="T11" fmla="*/ 726 h 726"/>
                  <a:gd name="T12" fmla="*/ 209 w 1452"/>
                  <a:gd name="T13" fmla="*/ 586 h 726"/>
                  <a:gd name="T14" fmla="*/ 54 w 1452"/>
                  <a:gd name="T15" fmla="*/ 518 h 726"/>
                  <a:gd name="T16" fmla="*/ 1303 w 1452"/>
                  <a:gd name="T17" fmla="*/ 285 h 726"/>
                  <a:gd name="T18" fmla="*/ 1247 w 1452"/>
                  <a:gd name="T19" fmla="*/ 346 h 726"/>
                  <a:gd name="T20" fmla="*/ 1247 w 1452"/>
                  <a:gd name="T21" fmla="*/ 346 h 726"/>
                  <a:gd name="T22" fmla="*/ 1166 w 1452"/>
                  <a:gd name="T23" fmla="*/ 419 h 726"/>
                  <a:gd name="T24" fmla="*/ 1262 w 1452"/>
                  <a:gd name="T25" fmla="*/ 726 h 726"/>
                  <a:gd name="T26" fmla="*/ 1262 w 1452"/>
                  <a:gd name="T27" fmla="*/ 726 h 726"/>
                  <a:gd name="T28" fmla="*/ 1262 w 1452"/>
                  <a:gd name="T29" fmla="*/ 726 h 726"/>
                  <a:gd name="T30" fmla="*/ 1452 w 1452"/>
                  <a:gd name="T31" fmla="*/ 726 h 726"/>
                  <a:gd name="T32" fmla="*/ 1303 w 1452"/>
                  <a:gd name="T33" fmla="*/ 285 h 726"/>
                  <a:gd name="T34" fmla="*/ 726 w 1452"/>
                  <a:gd name="T35" fmla="*/ 0 h 726"/>
                  <a:gd name="T36" fmla="*/ 726 w 1452"/>
                  <a:gd name="T37" fmla="*/ 0 h 726"/>
                  <a:gd name="T38" fmla="*/ 313 w 1452"/>
                  <a:gd name="T39" fmla="*/ 129 h 726"/>
                  <a:gd name="T40" fmla="*/ 243 w 1452"/>
                  <a:gd name="T41" fmla="*/ 317 h 726"/>
                  <a:gd name="T42" fmla="*/ 342 w 1452"/>
                  <a:gd name="T43" fmla="*/ 352 h 726"/>
                  <a:gd name="T44" fmla="*/ 726 w 1452"/>
                  <a:gd name="T45" fmla="*/ 190 h 726"/>
                  <a:gd name="T46" fmla="*/ 961 w 1452"/>
                  <a:gd name="T47" fmla="*/ 244 h 726"/>
                  <a:gd name="T48" fmla="*/ 1061 w 1452"/>
                  <a:gd name="T49" fmla="*/ 160 h 726"/>
                  <a:gd name="T50" fmla="*/ 1060 w 1452"/>
                  <a:gd name="T51" fmla="*/ 159 h 726"/>
                  <a:gd name="T52" fmla="*/ 1107 w 1452"/>
                  <a:gd name="T53" fmla="*/ 108 h 726"/>
                  <a:gd name="T54" fmla="*/ 726 w 1452"/>
                  <a:gd name="T55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2" h="726">
                    <a:moveTo>
                      <a:pt x="54" y="518"/>
                    </a:moveTo>
                    <a:cubicBezTo>
                      <a:pt x="45" y="525"/>
                      <a:pt x="35" y="531"/>
                      <a:pt x="25" y="536"/>
                    </a:cubicBezTo>
                    <a:cubicBezTo>
                      <a:pt x="9" y="597"/>
                      <a:pt x="0" y="660"/>
                      <a:pt x="0" y="726"/>
                    </a:cubicBezTo>
                    <a:cubicBezTo>
                      <a:pt x="1" y="726"/>
                      <a:pt x="1" y="726"/>
                      <a:pt x="1" y="726"/>
                    </a:cubicBezTo>
                    <a:cubicBezTo>
                      <a:pt x="1" y="726"/>
                      <a:pt x="1" y="726"/>
                      <a:pt x="1" y="726"/>
                    </a:cubicBezTo>
                    <a:cubicBezTo>
                      <a:pt x="190" y="726"/>
                      <a:pt x="190" y="726"/>
                      <a:pt x="190" y="726"/>
                    </a:cubicBezTo>
                    <a:cubicBezTo>
                      <a:pt x="190" y="677"/>
                      <a:pt x="197" y="631"/>
                      <a:pt x="209" y="586"/>
                    </a:cubicBezTo>
                    <a:cubicBezTo>
                      <a:pt x="156" y="568"/>
                      <a:pt x="104" y="545"/>
                      <a:pt x="54" y="518"/>
                    </a:cubicBezTo>
                    <a:moveTo>
                      <a:pt x="1303" y="285"/>
                    </a:moveTo>
                    <a:cubicBezTo>
                      <a:pt x="1285" y="306"/>
                      <a:pt x="1266" y="326"/>
                      <a:pt x="1247" y="346"/>
                    </a:cubicBezTo>
                    <a:cubicBezTo>
                      <a:pt x="1247" y="346"/>
                      <a:pt x="1247" y="346"/>
                      <a:pt x="1247" y="346"/>
                    </a:cubicBezTo>
                    <a:cubicBezTo>
                      <a:pt x="1221" y="372"/>
                      <a:pt x="1194" y="397"/>
                      <a:pt x="1166" y="419"/>
                    </a:cubicBezTo>
                    <a:cubicBezTo>
                      <a:pt x="1226" y="506"/>
                      <a:pt x="1262" y="612"/>
                      <a:pt x="1262" y="726"/>
                    </a:cubicBezTo>
                    <a:cubicBezTo>
                      <a:pt x="1262" y="726"/>
                      <a:pt x="1262" y="726"/>
                      <a:pt x="1262" y="726"/>
                    </a:cubicBezTo>
                    <a:cubicBezTo>
                      <a:pt x="1262" y="726"/>
                      <a:pt x="1262" y="726"/>
                      <a:pt x="1262" y="726"/>
                    </a:cubicBezTo>
                    <a:cubicBezTo>
                      <a:pt x="1452" y="726"/>
                      <a:pt x="1452" y="726"/>
                      <a:pt x="1452" y="726"/>
                    </a:cubicBezTo>
                    <a:cubicBezTo>
                      <a:pt x="1452" y="560"/>
                      <a:pt x="1396" y="407"/>
                      <a:pt x="1303" y="285"/>
                    </a:cubicBezTo>
                    <a:moveTo>
                      <a:pt x="726" y="0"/>
                    </a:moveTo>
                    <a:cubicBezTo>
                      <a:pt x="726" y="0"/>
                      <a:pt x="726" y="0"/>
                      <a:pt x="726" y="0"/>
                    </a:cubicBezTo>
                    <a:cubicBezTo>
                      <a:pt x="573" y="0"/>
                      <a:pt x="430" y="47"/>
                      <a:pt x="313" y="129"/>
                    </a:cubicBezTo>
                    <a:cubicBezTo>
                      <a:pt x="301" y="196"/>
                      <a:pt x="277" y="260"/>
                      <a:pt x="243" y="317"/>
                    </a:cubicBezTo>
                    <a:cubicBezTo>
                      <a:pt x="276" y="331"/>
                      <a:pt x="309" y="343"/>
                      <a:pt x="342" y="352"/>
                    </a:cubicBezTo>
                    <a:cubicBezTo>
                      <a:pt x="440" y="252"/>
                      <a:pt x="576" y="190"/>
                      <a:pt x="726" y="190"/>
                    </a:cubicBezTo>
                    <a:cubicBezTo>
                      <a:pt x="810" y="190"/>
                      <a:pt x="890" y="209"/>
                      <a:pt x="961" y="244"/>
                    </a:cubicBezTo>
                    <a:cubicBezTo>
                      <a:pt x="996" y="219"/>
                      <a:pt x="1029" y="191"/>
                      <a:pt x="1061" y="160"/>
                    </a:cubicBezTo>
                    <a:cubicBezTo>
                      <a:pt x="1060" y="159"/>
                      <a:pt x="1060" y="159"/>
                      <a:pt x="1060" y="159"/>
                    </a:cubicBezTo>
                    <a:cubicBezTo>
                      <a:pt x="1077" y="143"/>
                      <a:pt x="1093" y="126"/>
                      <a:pt x="1107" y="108"/>
                    </a:cubicBezTo>
                    <a:cubicBezTo>
                      <a:pt x="996" y="39"/>
                      <a:pt x="866" y="0"/>
                      <a:pt x="72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 noEditPoints="1"/>
              </p:cNvSpPr>
              <p:nvPr userDrawn="1"/>
            </p:nvSpPr>
            <p:spPr bwMode="auto">
              <a:xfrm>
                <a:off x="10687224" y="3965650"/>
                <a:ext cx="1829263" cy="0"/>
              </a:xfrm>
              <a:custGeom>
                <a:avLst/>
                <a:gdLst>
                  <a:gd name="T0" fmla="*/ 189 w 1451"/>
                  <a:gd name="T1" fmla="*/ 0 w 1451"/>
                  <a:gd name="T2" fmla="*/ 0 w 1451"/>
                  <a:gd name="T3" fmla="*/ 189 w 1451"/>
                  <a:gd name="T4" fmla="*/ 189 w 1451"/>
                  <a:gd name="T5" fmla="*/ 1451 w 1451"/>
                  <a:gd name="T6" fmla="*/ 1261 w 1451"/>
                  <a:gd name="T7" fmla="*/ 1261 w 1451"/>
                  <a:gd name="T8" fmla="*/ 1451 w 1451"/>
                  <a:gd name="T9" fmla="*/ 1451 w 14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1451">
                    <a:moveTo>
                      <a:pt x="18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189" y="0"/>
                      <a:pt x="189" y="0"/>
                    </a:cubicBezTo>
                    <a:moveTo>
                      <a:pt x="1451" y="0"/>
                    </a:moveTo>
                    <a:cubicBezTo>
                      <a:pt x="1261" y="0"/>
                      <a:pt x="1261" y="0"/>
                      <a:pt x="1261" y="0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451" y="0"/>
                      <a:pt x="1451" y="0"/>
                      <a:pt x="1451" y="0"/>
                    </a:cubicBezTo>
                    <a:cubicBezTo>
                      <a:pt x="1451" y="0"/>
                      <a:pt x="1451" y="0"/>
                      <a:pt x="145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/>
              <p:cNvSpPr>
                <a:spLocks noEditPoints="1"/>
              </p:cNvSpPr>
              <p:nvPr userDrawn="1"/>
            </p:nvSpPr>
            <p:spPr bwMode="auto">
              <a:xfrm>
                <a:off x="10296837" y="4202505"/>
                <a:ext cx="989855" cy="935077"/>
              </a:xfrm>
              <a:custGeom>
                <a:avLst/>
                <a:gdLst>
                  <a:gd name="T0" fmla="*/ 731 w 785"/>
                  <a:gd name="T1" fmla="*/ 589 h 742"/>
                  <a:gd name="T2" fmla="*/ 678 w 785"/>
                  <a:gd name="T3" fmla="*/ 633 h 742"/>
                  <a:gd name="T4" fmla="*/ 785 w 785"/>
                  <a:gd name="T5" fmla="*/ 642 h 742"/>
                  <a:gd name="T6" fmla="*/ 731 w 785"/>
                  <a:gd name="T7" fmla="*/ 589 h 742"/>
                  <a:gd name="T8" fmla="*/ 2 w 785"/>
                  <a:gd name="T9" fmla="*/ 332 h 742"/>
                  <a:gd name="T10" fmla="*/ 142 w 785"/>
                  <a:gd name="T11" fmla="*/ 678 h 742"/>
                  <a:gd name="T12" fmla="*/ 222 w 785"/>
                  <a:gd name="T13" fmla="*/ 742 h 742"/>
                  <a:gd name="T14" fmla="*/ 375 w 785"/>
                  <a:gd name="T15" fmla="*/ 676 h 742"/>
                  <a:gd name="T16" fmla="*/ 231 w 785"/>
                  <a:gd name="T17" fmla="*/ 589 h 742"/>
                  <a:gd name="T18" fmla="*/ 128 w 785"/>
                  <a:gd name="T19" fmla="*/ 359 h 742"/>
                  <a:gd name="T20" fmla="*/ 2 w 785"/>
                  <a:gd name="T21" fmla="*/ 332 h 742"/>
                  <a:gd name="T22" fmla="*/ 142 w 785"/>
                  <a:gd name="T23" fmla="*/ 0 h 742"/>
                  <a:gd name="T24" fmla="*/ 42 w 785"/>
                  <a:gd name="T25" fmla="*/ 145 h 742"/>
                  <a:gd name="T26" fmla="*/ 169 w 785"/>
                  <a:gd name="T27" fmla="*/ 172 h 742"/>
                  <a:gd name="T28" fmla="*/ 231 w 785"/>
                  <a:gd name="T29" fmla="*/ 89 h 742"/>
                  <a:gd name="T30" fmla="*/ 231 w 785"/>
                  <a:gd name="T31" fmla="*/ 88 h 742"/>
                  <a:gd name="T32" fmla="*/ 231 w 785"/>
                  <a:gd name="T33" fmla="*/ 88 h 742"/>
                  <a:gd name="T34" fmla="*/ 142 w 785"/>
                  <a:gd name="T35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5" h="742">
                    <a:moveTo>
                      <a:pt x="731" y="589"/>
                    </a:moveTo>
                    <a:cubicBezTo>
                      <a:pt x="715" y="606"/>
                      <a:pt x="697" y="620"/>
                      <a:pt x="678" y="633"/>
                    </a:cubicBezTo>
                    <a:cubicBezTo>
                      <a:pt x="714" y="634"/>
                      <a:pt x="749" y="637"/>
                      <a:pt x="785" y="642"/>
                    </a:cubicBezTo>
                    <a:cubicBezTo>
                      <a:pt x="731" y="589"/>
                      <a:pt x="731" y="589"/>
                      <a:pt x="731" y="589"/>
                    </a:cubicBezTo>
                    <a:moveTo>
                      <a:pt x="2" y="332"/>
                    </a:moveTo>
                    <a:cubicBezTo>
                      <a:pt x="0" y="457"/>
                      <a:pt x="47" y="582"/>
                      <a:pt x="142" y="678"/>
                    </a:cubicBezTo>
                    <a:cubicBezTo>
                      <a:pt x="167" y="703"/>
                      <a:pt x="194" y="724"/>
                      <a:pt x="222" y="742"/>
                    </a:cubicBezTo>
                    <a:cubicBezTo>
                      <a:pt x="271" y="715"/>
                      <a:pt x="323" y="693"/>
                      <a:pt x="375" y="676"/>
                    </a:cubicBezTo>
                    <a:cubicBezTo>
                      <a:pt x="322" y="660"/>
                      <a:pt x="273" y="631"/>
                      <a:pt x="231" y="589"/>
                    </a:cubicBezTo>
                    <a:cubicBezTo>
                      <a:pt x="167" y="525"/>
                      <a:pt x="133" y="443"/>
                      <a:pt x="128" y="359"/>
                    </a:cubicBezTo>
                    <a:cubicBezTo>
                      <a:pt x="87" y="345"/>
                      <a:pt x="44" y="336"/>
                      <a:pt x="2" y="332"/>
                    </a:cubicBezTo>
                    <a:moveTo>
                      <a:pt x="142" y="0"/>
                    </a:moveTo>
                    <a:cubicBezTo>
                      <a:pt x="99" y="43"/>
                      <a:pt x="65" y="93"/>
                      <a:pt x="42" y="145"/>
                    </a:cubicBezTo>
                    <a:cubicBezTo>
                      <a:pt x="85" y="151"/>
                      <a:pt x="127" y="160"/>
                      <a:pt x="169" y="172"/>
                    </a:cubicBezTo>
                    <a:cubicBezTo>
                      <a:pt x="185" y="142"/>
                      <a:pt x="205" y="114"/>
                      <a:pt x="231" y="89"/>
                    </a:cubicBezTo>
                    <a:cubicBezTo>
                      <a:pt x="231" y="88"/>
                      <a:pt x="231" y="88"/>
                      <a:pt x="231" y="88"/>
                    </a:cubicBezTo>
                    <a:cubicBezTo>
                      <a:pt x="231" y="88"/>
                      <a:pt x="231" y="88"/>
                      <a:pt x="231" y="88"/>
                    </a:cubicBezTo>
                    <a:cubicBezTo>
                      <a:pt x="142" y="0"/>
                      <a:pt x="142" y="0"/>
                      <a:pt x="14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/>
              <p:cNvSpPr>
                <a:spLocks/>
              </p:cNvSpPr>
              <p:nvPr userDrawn="1"/>
            </p:nvSpPr>
            <p:spPr bwMode="auto">
              <a:xfrm>
                <a:off x="10299152" y="4385354"/>
                <a:ext cx="210624" cy="269259"/>
              </a:xfrm>
              <a:custGeom>
                <a:avLst/>
                <a:gdLst>
                  <a:gd name="T0" fmla="*/ 40 w 167"/>
                  <a:gd name="T1" fmla="*/ 0 h 214"/>
                  <a:gd name="T2" fmla="*/ 0 w 167"/>
                  <a:gd name="T3" fmla="*/ 187 h 214"/>
                  <a:gd name="T4" fmla="*/ 126 w 167"/>
                  <a:gd name="T5" fmla="*/ 214 h 214"/>
                  <a:gd name="T6" fmla="*/ 167 w 167"/>
                  <a:gd name="T7" fmla="*/ 27 h 214"/>
                  <a:gd name="T8" fmla="*/ 40 w 167"/>
                  <a:gd name="T9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214">
                    <a:moveTo>
                      <a:pt x="40" y="0"/>
                    </a:moveTo>
                    <a:cubicBezTo>
                      <a:pt x="14" y="60"/>
                      <a:pt x="1" y="123"/>
                      <a:pt x="0" y="187"/>
                    </a:cubicBezTo>
                    <a:cubicBezTo>
                      <a:pt x="42" y="191"/>
                      <a:pt x="85" y="200"/>
                      <a:pt x="126" y="214"/>
                    </a:cubicBezTo>
                    <a:cubicBezTo>
                      <a:pt x="122" y="150"/>
                      <a:pt x="136" y="85"/>
                      <a:pt x="167" y="27"/>
                    </a:cubicBezTo>
                    <a:cubicBezTo>
                      <a:pt x="125" y="15"/>
                      <a:pt x="83" y="6"/>
                      <a:pt x="4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7"/>
              <p:cNvSpPr>
                <a:spLocks/>
              </p:cNvSpPr>
              <p:nvPr userDrawn="1"/>
            </p:nvSpPr>
            <p:spPr bwMode="auto">
              <a:xfrm>
                <a:off x="11286692" y="5011825"/>
                <a:ext cx="71751" cy="43977"/>
              </a:xfrm>
              <a:custGeom>
                <a:avLst/>
                <a:gdLst>
                  <a:gd name="T0" fmla="*/ 0 w 57"/>
                  <a:gd name="T1" fmla="*/ 0 h 35"/>
                  <a:gd name="T2" fmla="*/ 35 w 57"/>
                  <a:gd name="T3" fmla="*/ 35 h 35"/>
                  <a:gd name="T4" fmla="*/ 57 w 57"/>
                  <a:gd name="T5" fmla="*/ 11 h 35"/>
                  <a:gd name="T6" fmla="*/ 0 w 57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35">
                    <a:moveTo>
                      <a:pt x="0" y="0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43" y="27"/>
                      <a:pt x="50" y="19"/>
                      <a:pt x="57" y="11"/>
                    </a:cubicBezTo>
                    <a:cubicBezTo>
                      <a:pt x="38" y="7"/>
                      <a:pt x="19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8"/>
              <p:cNvSpPr>
                <a:spLocks noEditPoints="1"/>
              </p:cNvSpPr>
              <p:nvPr userDrawn="1"/>
            </p:nvSpPr>
            <p:spPr bwMode="auto">
              <a:xfrm>
                <a:off x="10692625" y="4025057"/>
                <a:ext cx="813949" cy="843267"/>
              </a:xfrm>
              <a:custGeom>
                <a:avLst/>
                <a:gdLst>
                  <a:gd name="T0" fmla="*/ 519 w 646"/>
                  <a:gd name="T1" fmla="*/ 449 h 669"/>
                  <a:gd name="T2" fmla="*/ 483 w 646"/>
                  <a:gd name="T3" fmla="*/ 638 h 669"/>
                  <a:gd name="T4" fmla="*/ 607 w 646"/>
                  <a:gd name="T5" fmla="*/ 669 h 669"/>
                  <a:gd name="T6" fmla="*/ 646 w 646"/>
                  <a:gd name="T7" fmla="*/ 483 h 669"/>
                  <a:gd name="T8" fmla="*/ 519 w 646"/>
                  <a:gd name="T9" fmla="*/ 449 h 669"/>
                  <a:gd name="T10" fmla="*/ 167 w 646"/>
                  <a:gd name="T11" fmla="*/ 0 h 669"/>
                  <a:gd name="T12" fmla="*/ 0 w 646"/>
                  <a:gd name="T13" fmla="*/ 30 h 669"/>
                  <a:gd name="T14" fmla="*/ 24 w 646"/>
                  <a:gd name="T15" fmla="*/ 155 h 669"/>
                  <a:gd name="T16" fmla="*/ 167 w 646"/>
                  <a:gd name="T17" fmla="*/ 126 h 669"/>
                  <a:gd name="T18" fmla="*/ 216 w 646"/>
                  <a:gd name="T19" fmla="*/ 129 h 669"/>
                  <a:gd name="T20" fmla="*/ 188 w 646"/>
                  <a:gd name="T21" fmla="*/ 1 h 669"/>
                  <a:gd name="T22" fmla="*/ 167 w 646"/>
                  <a:gd name="T23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6" h="669">
                    <a:moveTo>
                      <a:pt x="519" y="449"/>
                    </a:moveTo>
                    <a:cubicBezTo>
                      <a:pt x="525" y="513"/>
                      <a:pt x="513" y="579"/>
                      <a:pt x="483" y="638"/>
                    </a:cubicBezTo>
                    <a:cubicBezTo>
                      <a:pt x="523" y="652"/>
                      <a:pt x="564" y="663"/>
                      <a:pt x="607" y="669"/>
                    </a:cubicBezTo>
                    <a:cubicBezTo>
                      <a:pt x="633" y="610"/>
                      <a:pt x="646" y="547"/>
                      <a:pt x="646" y="483"/>
                    </a:cubicBezTo>
                    <a:cubicBezTo>
                      <a:pt x="602" y="477"/>
                      <a:pt x="559" y="465"/>
                      <a:pt x="519" y="449"/>
                    </a:cubicBezTo>
                    <a:moveTo>
                      <a:pt x="167" y="0"/>
                    </a:moveTo>
                    <a:cubicBezTo>
                      <a:pt x="110" y="0"/>
                      <a:pt x="54" y="10"/>
                      <a:pt x="0" y="30"/>
                    </a:cubicBezTo>
                    <a:cubicBezTo>
                      <a:pt x="4" y="73"/>
                      <a:pt x="13" y="115"/>
                      <a:pt x="24" y="155"/>
                    </a:cubicBezTo>
                    <a:cubicBezTo>
                      <a:pt x="70" y="136"/>
                      <a:pt x="118" y="126"/>
                      <a:pt x="167" y="126"/>
                    </a:cubicBezTo>
                    <a:cubicBezTo>
                      <a:pt x="183" y="126"/>
                      <a:pt x="199" y="127"/>
                      <a:pt x="216" y="129"/>
                    </a:cubicBezTo>
                    <a:cubicBezTo>
                      <a:pt x="201" y="88"/>
                      <a:pt x="192" y="45"/>
                      <a:pt x="188" y="1"/>
                    </a:cubicBezTo>
                    <a:cubicBezTo>
                      <a:pt x="181" y="0"/>
                      <a:pt x="174" y="0"/>
                      <a:pt x="16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9"/>
              <p:cNvSpPr>
                <a:spLocks noEditPoints="1"/>
              </p:cNvSpPr>
              <p:nvPr userDrawn="1"/>
            </p:nvSpPr>
            <p:spPr bwMode="auto">
              <a:xfrm>
                <a:off x="10475829" y="4202505"/>
                <a:ext cx="810863" cy="809320"/>
              </a:xfrm>
              <a:custGeom>
                <a:avLst/>
                <a:gdLst>
                  <a:gd name="T0" fmla="*/ 589 w 643"/>
                  <a:gd name="T1" fmla="*/ 589 h 642"/>
                  <a:gd name="T2" fmla="*/ 589 w 643"/>
                  <a:gd name="T3" fmla="*/ 589 h 642"/>
                  <a:gd name="T4" fmla="*/ 643 w 643"/>
                  <a:gd name="T5" fmla="*/ 642 h 642"/>
                  <a:gd name="T6" fmla="*/ 643 w 643"/>
                  <a:gd name="T7" fmla="*/ 642 h 642"/>
                  <a:gd name="T8" fmla="*/ 589 w 643"/>
                  <a:gd name="T9" fmla="*/ 589 h 642"/>
                  <a:gd name="T10" fmla="*/ 0 w 643"/>
                  <a:gd name="T11" fmla="*/ 0 h 642"/>
                  <a:gd name="T12" fmla="*/ 0 w 643"/>
                  <a:gd name="T13" fmla="*/ 0 h 642"/>
                  <a:gd name="T14" fmla="*/ 89 w 643"/>
                  <a:gd name="T15" fmla="*/ 88 h 642"/>
                  <a:gd name="T16" fmla="*/ 89 w 643"/>
                  <a:gd name="T17" fmla="*/ 88 h 642"/>
                  <a:gd name="T18" fmla="*/ 0 w 643"/>
                  <a:gd name="T19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3" h="642">
                    <a:moveTo>
                      <a:pt x="589" y="589"/>
                    </a:moveTo>
                    <a:cubicBezTo>
                      <a:pt x="589" y="589"/>
                      <a:pt x="589" y="589"/>
                      <a:pt x="589" y="589"/>
                    </a:cubicBezTo>
                    <a:cubicBezTo>
                      <a:pt x="643" y="642"/>
                      <a:pt x="643" y="642"/>
                      <a:pt x="643" y="642"/>
                    </a:cubicBezTo>
                    <a:cubicBezTo>
                      <a:pt x="643" y="642"/>
                      <a:pt x="643" y="642"/>
                      <a:pt x="643" y="642"/>
                    </a:cubicBezTo>
                    <a:cubicBezTo>
                      <a:pt x="589" y="589"/>
                      <a:pt x="589" y="589"/>
                      <a:pt x="589" y="589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0"/>
              <p:cNvSpPr>
                <a:spLocks/>
              </p:cNvSpPr>
              <p:nvPr userDrawn="1"/>
            </p:nvSpPr>
            <p:spPr bwMode="auto">
              <a:xfrm>
                <a:off x="11286692" y="5011825"/>
                <a:ext cx="43977" cy="43977"/>
              </a:xfrm>
              <a:custGeom>
                <a:avLst/>
                <a:gdLst>
                  <a:gd name="T0" fmla="*/ 0 w 35"/>
                  <a:gd name="T1" fmla="*/ 0 h 35"/>
                  <a:gd name="T2" fmla="*/ 35 w 35"/>
                  <a:gd name="T3" fmla="*/ 35 h 35"/>
                  <a:gd name="T4" fmla="*/ 35 w 35"/>
                  <a:gd name="T5" fmla="*/ 35 h 35"/>
                  <a:gd name="T6" fmla="*/ 0 w 35"/>
                  <a:gd name="T7" fmla="*/ 0 h 35"/>
                  <a:gd name="T8" fmla="*/ 0 w 35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0" y="0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 userDrawn="1"/>
            </p:nvSpPr>
            <p:spPr bwMode="auto">
              <a:xfrm>
                <a:off x="8962887" y="4271942"/>
                <a:ext cx="1090152" cy="968252"/>
              </a:xfrm>
              <a:custGeom>
                <a:avLst/>
                <a:gdLst>
                  <a:gd name="T0" fmla="*/ 776 w 865"/>
                  <a:gd name="T1" fmla="*/ 589 h 768"/>
                  <a:gd name="T2" fmla="*/ 526 w 865"/>
                  <a:gd name="T3" fmla="*/ 692 h 768"/>
                  <a:gd name="T4" fmla="*/ 490 w 865"/>
                  <a:gd name="T5" fmla="*/ 690 h 768"/>
                  <a:gd name="T6" fmla="*/ 478 w 865"/>
                  <a:gd name="T7" fmla="*/ 768 h 768"/>
                  <a:gd name="T8" fmla="*/ 642 w 865"/>
                  <a:gd name="T9" fmla="*/ 749 h 768"/>
                  <a:gd name="T10" fmla="*/ 758 w 865"/>
                  <a:gd name="T11" fmla="*/ 758 h 768"/>
                  <a:gd name="T12" fmla="*/ 865 w 865"/>
                  <a:gd name="T13" fmla="*/ 677 h 768"/>
                  <a:gd name="T14" fmla="*/ 865 w 865"/>
                  <a:gd name="T15" fmla="*/ 677 h 768"/>
                  <a:gd name="T16" fmla="*/ 865 w 865"/>
                  <a:gd name="T17" fmla="*/ 677 h 768"/>
                  <a:gd name="T18" fmla="*/ 776 w 865"/>
                  <a:gd name="T19" fmla="*/ 589 h 768"/>
                  <a:gd name="T20" fmla="*/ 187 w 865"/>
                  <a:gd name="T21" fmla="*/ 0 h 768"/>
                  <a:gd name="T22" fmla="*/ 187 w 865"/>
                  <a:gd name="T23" fmla="*/ 677 h 768"/>
                  <a:gd name="T24" fmla="*/ 288 w 865"/>
                  <a:gd name="T25" fmla="*/ 755 h 768"/>
                  <a:gd name="T26" fmla="*/ 311 w 865"/>
                  <a:gd name="T27" fmla="*/ 620 h 768"/>
                  <a:gd name="T28" fmla="*/ 276 w 865"/>
                  <a:gd name="T29" fmla="*/ 589 h 768"/>
                  <a:gd name="T30" fmla="*/ 276 w 865"/>
                  <a:gd name="T31" fmla="*/ 88 h 768"/>
                  <a:gd name="T32" fmla="*/ 276 w 865"/>
                  <a:gd name="T33" fmla="*/ 88 h 768"/>
                  <a:gd name="T34" fmla="*/ 276 w 865"/>
                  <a:gd name="T35" fmla="*/ 88 h 768"/>
                  <a:gd name="T36" fmla="*/ 187 w 865"/>
                  <a:gd name="T37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5" h="768">
                    <a:moveTo>
                      <a:pt x="776" y="589"/>
                    </a:moveTo>
                    <a:cubicBezTo>
                      <a:pt x="707" y="658"/>
                      <a:pt x="617" y="692"/>
                      <a:pt x="526" y="692"/>
                    </a:cubicBezTo>
                    <a:cubicBezTo>
                      <a:pt x="514" y="692"/>
                      <a:pt x="502" y="692"/>
                      <a:pt x="490" y="690"/>
                    </a:cubicBezTo>
                    <a:cubicBezTo>
                      <a:pt x="484" y="716"/>
                      <a:pt x="480" y="742"/>
                      <a:pt x="478" y="768"/>
                    </a:cubicBezTo>
                    <a:cubicBezTo>
                      <a:pt x="532" y="755"/>
                      <a:pt x="587" y="749"/>
                      <a:pt x="642" y="749"/>
                    </a:cubicBezTo>
                    <a:cubicBezTo>
                      <a:pt x="681" y="749"/>
                      <a:pt x="720" y="752"/>
                      <a:pt x="758" y="758"/>
                    </a:cubicBezTo>
                    <a:cubicBezTo>
                      <a:pt x="796" y="737"/>
                      <a:pt x="832" y="710"/>
                      <a:pt x="865" y="677"/>
                    </a:cubicBezTo>
                    <a:cubicBezTo>
                      <a:pt x="865" y="677"/>
                      <a:pt x="865" y="677"/>
                      <a:pt x="865" y="677"/>
                    </a:cubicBezTo>
                    <a:cubicBezTo>
                      <a:pt x="865" y="677"/>
                      <a:pt x="865" y="677"/>
                      <a:pt x="865" y="677"/>
                    </a:cubicBezTo>
                    <a:cubicBezTo>
                      <a:pt x="776" y="589"/>
                      <a:pt x="776" y="589"/>
                      <a:pt x="776" y="589"/>
                    </a:cubicBezTo>
                    <a:moveTo>
                      <a:pt x="187" y="0"/>
                    </a:moveTo>
                    <a:cubicBezTo>
                      <a:pt x="0" y="187"/>
                      <a:pt x="0" y="490"/>
                      <a:pt x="187" y="677"/>
                    </a:cubicBezTo>
                    <a:cubicBezTo>
                      <a:pt x="218" y="708"/>
                      <a:pt x="252" y="734"/>
                      <a:pt x="288" y="755"/>
                    </a:cubicBezTo>
                    <a:cubicBezTo>
                      <a:pt x="291" y="709"/>
                      <a:pt x="299" y="664"/>
                      <a:pt x="311" y="620"/>
                    </a:cubicBezTo>
                    <a:cubicBezTo>
                      <a:pt x="299" y="610"/>
                      <a:pt x="287" y="600"/>
                      <a:pt x="276" y="589"/>
                    </a:cubicBezTo>
                    <a:cubicBezTo>
                      <a:pt x="138" y="450"/>
                      <a:pt x="138" y="226"/>
                      <a:pt x="276" y="88"/>
                    </a:cubicBezTo>
                    <a:cubicBezTo>
                      <a:pt x="276" y="88"/>
                      <a:pt x="276" y="88"/>
                      <a:pt x="276" y="88"/>
                    </a:cubicBezTo>
                    <a:cubicBezTo>
                      <a:pt x="276" y="88"/>
                      <a:pt x="276" y="88"/>
                      <a:pt x="276" y="88"/>
                    </a:cubicBezTo>
                    <a:cubicBezTo>
                      <a:pt x="187" y="0"/>
                      <a:pt x="187" y="0"/>
                      <a:pt x="18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9883305" y="4150814"/>
                <a:ext cx="69436" cy="39348"/>
              </a:xfrm>
              <a:custGeom>
                <a:avLst/>
                <a:gdLst>
                  <a:gd name="T0" fmla="*/ 0 w 55"/>
                  <a:gd name="T1" fmla="*/ 0 h 31"/>
                  <a:gd name="T2" fmla="*/ 55 w 55"/>
                  <a:gd name="T3" fmla="*/ 31 h 31"/>
                  <a:gd name="T4" fmla="*/ 0 w 55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1">
                    <a:moveTo>
                      <a:pt x="0" y="0"/>
                    </a:moveTo>
                    <a:cubicBezTo>
                      <a:pt x="17" y="12"/>
                      <a:pt x="36" y="23"/>
                      <a:pt x="55" y="31"/>
                    </a:cubicBezTo>
                    <a:cubicBezTo>
                      <a:pt x="37" y="20"/>
                      <a:pt x="19" y="9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 noEditPoints="1"/>
              </p:cNvSpPr>
              <p:nvPr userDrawn="1"/>
            </p:nvSpPr>
            <p:spPr bwMode="auto">
              <a:xfrm>
                <a:off x="9198971" y="4270399"/>
                <a:ext cx="854068" cy="854839"/>
              </a:xfrm>
              <a:custGeom>
                <a:avLst/>
                <a:gdLst>
                  <a:gd name="T0" fmla="*/ 589 w 678"/>
                  <a:gd name="T1" fmla="*/ 590 h 678"/>
                  <a:gd name="T2" fmla="*/ 589 w 678"/>
                  <a:gd name="T3" fmla="*/ 590 h 678"/>
                  <a:gd name="T4" fmla="*/ 678 w 678"/>
                  <a:gd name="T5" fmla="*/ 678 h 678"/>
                  <a:gd name="T6" fmla="*/ 678 w 678"/>
                  <a:gd name="T7" fmla="*/ 678 h 678"/>
                  <a:gd name="T8" fmla="*/ 589 w 678"/>
                  <a:gd name="T9" fmla="*/ 590 h 678"/>
                  <a:gd name="T10" fmla="*/ 0 w 678"/>
                  <a:gd name="T11" fmla="*/ 0 h 678"/>
                  <a:gd name="T12" fmla="*/ 0 w 678"/>
                  <a:gd name="T13" fmla="*/ 1 h 678"/>
                  <a:gd name="T14" fmla="*/ 89 w 678"/>
                  <a:gd name="T15" fmla="*/ 89 h 678"/>
                  <a:gd name="T16" fmla="*/ 89 w 678"/>
                  <a:gd name="T17" fmla="*/ 89 h 678"/>
                  <a:gd name="T18" fmla="*/ 0 w 678"/>
                  <a:gd name="T19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8" h="678">
                    <a:moveTo>
                      <a:pt x="589" y="590"/>
                    </a:moveTo>
                    <a:cubicBezTo>
                      <a:pt x="589" y="590"/>
                      <a:pt x="589" y="590"/>
                      <a:pt x="589" y="590"/>
                    </a:cubicBezTo>
                    <a:cubicBezTo>
                      <a:pt x="678" y="678"/>
                      <a:pt x="678" y="678"/>
                      <a:pt x="678" y="678"/>
                    </a:cubicBezTo>
                    <a:cubicBezTo>
                      <a:pt x="678" y="678"/>
                      <a:pt x="678" y="678"/>
                      <a:pt x="678" y="678"/>
                    </a:cubicBezTo>
                    <a:cubicBezTo>
                      <a:pt x="589" y="590"/>
                      <a:pt x="589" y="590"/>
                      <a:pt x="589" y="590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/>
              </p:cNvSpPr>
              <p:nvPr userDrawn="1"/>
            </p:nvSpPr>
            <p:spPr bwMode="auto">
              <a:xfrm>
                <a:off x="7650539" y="5590461"/>
                <a:ext cx="476797" cy="660417"/>
              </a:xfrm>
              <a:custGeom>
                <a:avLst/>
                <a:gdLst>
                  <a:gd name="T0" fmla="*/ 118 w 378"/>
                  <a:gd name="T1" fmla="*/ 0 h 524"/>
                  <a:gd name="T2" fmla="*/ 128 w 378"/>
                  <a:gd name="T3" fmla="*/ 439 h 524"/>
                  <a:gd name="T4" fmla="*/ 327 w 378"/>
                  <a:gd name="T5" fmla="*/ 524 h 524"/>
                  <a:gd name="T6" fmla="*/ 378 w 378"/>
                  <a:gd name="T7" fmla="*/ 441 h 524"/>
                  <a:gd name="T8" fmla="*/ 342 w 378"/>
                  <a:gd name="T9" fmla="*/ 444 h 524"/>
                  <a:gd name="T10" fmla="*/ 184 w 378"/>
                  <a:gd name="T11" fmla="*/ 380 h 524"/>
                  <a:gd name="T12" fmla="*/ 177 w 378"/>
                  <a:gd name="T13" fmla="*/ 56 h 524"/>
                  <a:gd name="T14" fmla="*/ 177 w 378"/>
                  <a:gd name="T15" fmla="*/ 56 h 524"/>
                  <a:gd name="T16" fmla="*/ 177 w 378"/>
                  <a:gd name="T17" fmla="*/ 56 h 524"/>
                  <a:gd name="T18" fmla="*/ 118 w 378"/>
                  <a:gd name="T19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" h="524">
                    <a:moveTo>
                      <a:pt x="118" y="0"/>
                    </a:moveTo>
                    <a:cubicBezTo>
                      <a:pt x="0" y="124"/>
                      <a:pt x="4" y="321"/>
                      <a:pt x="128" y="439"/>
                    </a:cubicBezTo>
                    <a:cubicBezTo>
                      <a:pt x="184" y="492"/>
                      <a:pt x="255" y="521"/>
                      <a:pt x="327" y="524"/>
                    </a:cubicBezTo>
                    <a:cubicBezTo>
                      <a:pt x="342" y="495"/>
                      <a:pt x="360" y="467"/>
                      <a:pt x="378" y="441"/>
                    </a:cubicBezTo>
                    <a:cubicBezTo>
                      <a:pt x="367" y="443"/>
                      <a:pt x="355" y="444"/>
                      <a:pt x="342" y="444"/>
                    </a:cubicBezTo>
                    <a:cubicBezTo>
                      <a:pt x="286" y="444"/>
                      <a:pt x="229" y="422"/>
                      <a:pt x="184" y="380"/>
                    </a:cubicBezTo>
                    <a:cubicBezTo>
                      <a:pt x="93" y="293"/>
                      <a:pt x="90" y="148"/>
                      <a:pt x="177" y="56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/>
              </p:cNvSpPr>
              <p:nvPr userDrawn="1"/>
            </p:nvSpPr>
            <p:spPr bwMode="auto">
              <a:xfrm>
                <a:off x="8062528" y="6060314"/>
                <a:ext cx="303206" cy="191336"/>
              </a:xfrm>
              <a:custGeom>
                <a:avLst/>
                <a:gdLst>
                  <a:gd name="T0" fmla="*/ 181 w 240"/>
                  <a:gd name="T1" fmla="*/ 0 h 152"/>
                  <a:gd name="T2" fmla="*/ 51 w 240"/>
                  <a:gd name="T3" fmla="*/ 68 h 152"/>
                  <a:gd name="T4" fmla="*/ 0 w 240"/>
                  <a:gd name="T5" fmla="*/ 151 h 152"/>
                  <a:gd name="T6" fmla="*/ 15 w 240"/>
                  <a:gd name="T7" fmla="*/ 152 h 152"/>
                  <a:gd name="T8" fmla="*/ 240 w 240"/>
                  <a:gd name="T9" fmla="*/ 56 h 152"/>
                  <a:gd name="T10" fmla="*/ 240 w 240"/>
                  <a:gd name="T11" fmla="*/ 56 h 152"/>
                  <a:gd name="T12" fmla="*/ 240 w 240"/>
                  <a:gd name="T13" fmla="*/ 56 h 152"/>
                  <a:gd name="T14" fmla="*/ 181 w 240"/>
                  <a:gd name="T1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0" h="152">
                    <a:moveTo>
                      <a:pt x="181" y="0"/>
                    </a:moveTo>
                    <a:cubicBezTo>
                      <a:pt x="145" y="37"/>
                      <a:pt x="99" y="60"/>
                      <a:pt x="51" y="68"/>
                    </a:cubicBezTo>
                    <a:cubicBezTo>
                      <a:pt x="33" y="94"/>
                      <a:pt x="15" y="122"/>
                      <a:pt x="0" y="151"/>
                    </a:cubicBezTo>
                    <a:cubicBezTo>
                      <a:pt x="5" y="152"/>
                      <a:pt x="10" y="152"/>
                      <a:pt x="15" y="152"/>
                    </a:cubicBezTo>
                    <a:cubicBezTo>
                      <a:pt x="97" y="152"/>
                      <a:pt x="179" y="120"/>
                      <a:pt x="240" y="56"/>
                    </a:cubicBezTo>
                    <a:cubicBezTo>
                      <a:pt x="240" y="56"/>
                      <a:pt x="240" y="56"/>
                      <a:pt x="240" y="56"/>
                    </a:cubicBezTo>
                    <a:cubicBezTo>
                      <a:pt x="240" y="56"/>
                      <a:pt x="240" y="56"/>
                      <a:pt x="240" y="56"/>
                    </a:cubicBezTo>
                    <a:cubicBezTo>
                      <a:pt x="181" y="0"/>
                      <a:pt x="181" y="0"/>
                      <a:pt x="18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799442" y="5469334"/>
                <a:ext cx="672761" cy="443622"/>
              </a:xfrm>
              <a:custGeom>
                <a:avLst/>
                <a:gdLst>
                  <a:gd name="T0" fmla="*/ 224 w 534"/>
                  <a:gd name="T1" fmla="*/ 0 h 352"/>
                  <a:gd name="T2" fmla="*/ 0 w 534"/>
                  <a:gd name="T3" fmla="*/ 96 h 352"/>
                  <a:gd name="T4" fmla="*/ 0 w 534"/>
                  <a:gd name="T5" fmla="*/ 96 h 352"/>
                  <a:gd name="T6" fmla="*/ 0 w 534"/>
                  <a:gd name="T7" fmla="*/ 96 h 352"/>
                  <a:gd name="T8" fmla="*/ 59 w 534"/>
                  <a:gd name="T9" fmla="*/ 152 h 352"/>
                  <a:gd name="T10" fmla="*/ 224 w 534"/>
                  <a:gd name="T11" fmla="*/ 81 h 352"/>
                  <a:gd name="T12" fmla="*/ 382 w 534"/>
                  <a:gd name="T13" fmla="*/ 145 h 352"/>
                  <a:gd name="T14" fmla="*/ 449 w 534"/>
                  <a:gd name="T15" fmla="*/ 352 h 352"/>
                  <a:gd name="T16" fmla="*/ 534 w 534"/>
                  <a:gd name="T17" fmla="*/ 303 h 352"/>
                  <a:gd name="T18" fmla="*/ 439 w 534"/>
                  <a:gd name="T19" fmla="*/ 86 h 352"/>
                  <a:gd name="T20" fmla="*/ 224 w 534"/>
                  <a:gd name="T2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4" h="352">
                    <a:moveTo>
                      <a:pt x="224" y="0"/>
                    </a:moveTo>
                    <a:cubicBezTo>
                      <a:pt x="143" y="0"/>
                      <a:pt x="61" y="32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59" y="152"/>
                      <a:pt x="59" y="152"/>
                      <a:pt x="59" y="152"/>
                    </a:cubicBezTo>
                    <a:cubicBezTo>
                      <a:pt x="104" y="105"/>
                      <a:pt x="164" y="81"/>
                      <a:pt x="224" y="81"/>
                    </a:cubicBezTo>
                    <a:cubicBezTo>
                      <a:pt x="281" y="81"/>
                      <a:pt x="338" y="103"/>
                      <a:pt x="382" y="145"/>
                    </a:cubicBezTo>
                    <a:cubicBezTo>
                      <a:pt x="441" y="200"/>
                      <a:pt x="463" y="279"/>
                      <a:pt x="449" y="352"/>
                    </a:cubicBezTo>
                    <a:cubicBezTo>
                      <a:pt x="477" y="334"/>
                      <a:pt x="505" y="318"/>
                      <a:pt x="534" y="303"/>
                    </a:cubicBezTo>
                    <a:cubicBezTo>
                      <a:pt x="533" y="224"/>
                      <a:pt x="501" y="145"/>
                      <a:pt x="439" y="86"/>
                    </a:cubicBezTo>
                    <a:cubicBezTo>
                      <a:pt x="379" y="29"/>
                      <a:pt x="301" y="0"/>
                      <a:pt x="2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1"/>
              <p:cNvSpPr>
                <a:spLocks/>
              </p:cNvSpPr>
              <p:nvPr userDrawn="1"/>
            </p:nvSpPr>
            <p:spPr bwMode="auto">
              <a:xfrm>
                <a:off x="7799442" y="5590461"/>
                <a:ext cx="74065" cy="70208"/>
              </a:xfrm>
              <a:custGeom>
                <a:avLst/>
                <a:gdLst>
                  <a:gd name="T0" fmla="*/ 0 w 59"/>
                  <a:gd name="T1" fmla="*/ 0 h 56"/>
                  <a:gd name="T2" fmla="*/ 0 w 59"/>
                  <a:gd name="T3" fmla="*/ 0 h 56"/>
                  <a:gd name="T4" fmla="*/ 59 w 59"/>
                  <a:gd name="T5" fmla="*/ 56 h 56"/>
                  <a:gd name="T6" fmla="*/ 59 w 59"/>
                  <a:gd name="T7" fmla="*/ 56 h 56"/>
                  <a:gd name="T8" fmla="*/ 0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2"/>
              <p:cNvSpPr>
                <a:spLocks/>
              </p:cNvSpPr>
              <p:nvPr userDrawn="1"/>
            </p:nvSpPr>
            <p:spPr bwMode="auto">
              <a:xfrm>
                <a:off x="8290897" y="6060314"/>
                <a:ext cx="74837" cy="70979"/>
              </a:xfrm>
              <a:custGeom>
                <a:avLst/>
                <a:gdLst>
                  <a:gd name="T0" fmla="*/ 0 w 59"/>
                  <a:gd name="T1" fmla="*/ 0 h 56"/>
                  <a:gd name="T2" fmla="*/ 0 w 59"/>
                  <a:gd name="T3" fmla="*/ 0 h 56"/>
                  <a:gd name="T4" fmla="*/ 59 w 59"/>
                  <a:gd name="T5" fmla="*/ 56 h 56"/>
                  <a:gd name="T6" fmla="*/ 59 w 59"/>
                  <a:gd name="T7" fmla="*/ 56 h 56"/>
                  <a:gd name="T8" fmla="*/ 0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3"/>
              <p:cNvSpPr>
                <a:spLocks noEditPoints="1"/>
              </p:cNvSpPr>
              <p:nvPr userDrawn="1"/>
            </p:nvSpPr>
            <p:spPr bwMode="auto">
              <a:xfrm>
                <a:off x="8863361" y="5557286"/>
                <a:ext cx="408132" cy="721367"/>
              </a:xfrm>
              <a:custGeom>
                <a:avLst/>
                <a:gdLst>
                  <a:gd name="T0" fmla="*/ 9 w 324"/>
                  <a:gd name="T1" fmla="*/ 350 h 572"/>
                  <a:gd name="T2" fmla="*/ 11 w 324"/>
                  <a:gd name="T3" fmla="*/ 556 h 572"/>
                  <a:gd name="T4" fmla="*/ 105 w 324"/>
                  <a:gd name="T5" fmla="*/ 572 h 572"/>
                  <a:gd name="T6" fmla="*/ 202 w 324"/>
                  <a:gd name="T7" fmla="*/ 555 h 572"/>
                  <a:gd name="T8" fmla="*/ 195 w 324"/>
                  <a:gd name="T9" fmla="*/ 383 h 572"/>
                  <a:gd name="T10" fmla="*/ 9 w 324"/>
                  <a:gd name="T11" fmla="*/ 350 h 572"/>
                  <a:gd name="T12" fmla="*/ 159 w 324"/>
                  <a:gd name="T13" fmla="*/ 0 h 572"/>
                  <a:gd name="T14" fmla="*/ 62 w 324"/>
                  <a:gd name="T15" fmla="*/ 162 h 572"/>
                  <a:gd name="T16" fmla="*/ 251 w 324"/>
                  <a:gd name="T17" fmla="*/ 201 h 572"/>
                  <a:gd name="T18" fmla="*/ 324 w 324"/>
                  <a:gd name="T19" fmla="*/ 96 h 572"/>
                  <a:gd name="T20" fmla="*/ 309 w 324"/>
                  <a:gd name="T21" fmla="*/ 80 h 572"/>
                  <a:gd name="T22" fmla="*/ 309 w 324"/>
                  <a:gd name="T23" fmla="*/ 80 h 572"/>
                  <a:gd name="T24" fmla="*/ 159 w 324"/>
                  <a:gd name="T25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572">
                    <a:moveTo>
                      <a:pt x="9" y="350"/>
                    </a:moveTo>
                    <a:cubicBezTo>
                      <a:pt x="0" y="418"/>
                      <a:pt x="0" y="488"/>
                      <a:pt x="11" y="556"/>
                    </a:cubicBezTo>
                    <a:cubicBezTo>
                      <a:pt x="41" y="566"/>
                      <a:pt x="73" y="572"/>
                      <a:pt x="105" y="572"/>
                    </a:cubicBezTo>
                    <a:cubicBezTo>
                      <a:pt x="138" y="572"/>
                      <a:pt x="171" y="566"/>
                      <a:pt x="202" y="555"/>
                    </a:cubicBezTo>
                    <a:cubicBezTo>
                      <a:pt x="190" y="498"/>
                      <a:pt x="188" y="440"/>
                      <a:pt x="195" y="383"/>
                    </a:cubicBezTo>
                    <a:cubicBezTo>
                      <a:pt x="137" y="362"/>
                      <a:pt x="75" y="350"/>
                      <a:pt x="9" y="350"/>
                    </a:cubicBezTo>
                    <a:moveTo>
                      <a:pt x="159" y="0"/>
                    </a:moveTo>
                    <a:cubicBezTo>
                      <a:pt x="119" y="51"/>
                      <a:pt x="86" y="105"/>
                      <a:pt x="62" y="162"/>
                    </a:cubicBezTo>
                    <a:cubicBezTo>
                      <a:pt x="128" y="167"/>
                      <a:pt x="191" y="180"/>
                      <a:pt x="251" y="201"/>
                    </a:cubicBezTo>
                    <a:cubicBezTo>
                      <a:pt x="271" y="164"/>
                      <a:pt x="295" y="129"/>
                      <a:pt x="324" y="96"/>
                    </a:cubicBezTo>
                    <a:cubicBezTo>
                      <a:pt x="320" y="90"/>
                      <a:pt x="314" y="85"/>
                      <a:pt x="309" y="80"/>
                    </a:cubicBezTo>
                    <a:cubicBezTo>
                      <a:pt x="309" y="80"/>
                      <a:pt x="309" y="80"/>
                      <a:pt x="309" y="80"/>
                    </a:cubicBezTo>
                    <a:cubicBezTo>
                      <a:pt x="266" y="37"/>
                      <a:pt x="214" y="11"/>
                      <a:pt x="15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6"/>
              <p:cNvSpPr>
                <a:spLocks/>
              </p:cNvSpPr>
              <p:nvPr userDrawn="1"/>
            </p:nvSpPr>
            <p:spPr bwMode="auto">
              <a:xfrm>
                <a:off x="10144077" y="6594974"/>
                <a:ext cx="270030" cy="275431"/>
              </a:xfrm>
              <a:custGeom>
                <a:avLst/>
                <a:gdLst>
                  <a:gd name="T0" fmla="*/ 81 w 214"/>
                  <a:gd name="T1" fmla="*/ 0 h 219"/>
                  <a:gd name="T2" fmla="*/ 0 w 214"/>
                  <a:gd name="T3" fmla="*/ 66 h 219"/>
                  <a:gd name="T4" fmla="*/ 110 w 214"/>
                  <a:gd name="T5" fmla="*/ 219 h 219"/>
                  <a:gd name="T6" fmla="*/ 214 w 214"/>
                  <a:gd name="T7" fmla="*/ 133 h 219"/>
                  <a:gd name="T8" fmla="*/ 214 w 214"/>
                  <a:gd name="T9" fmla="*/ 133 h 219"/>
                  <a:gd name="T10" fmla="*/ 213 w 214"/>
                  <a:gd name="T11" fmla="*/ 133 h 219"/>
                  <a:gd name="T12" fmla="*/ 81 w 214"/>
                  <a:gd name="T13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" h="219">
                    <a:moveTo>
                      <a:pt x="81" y="0"/>
                    </a:moveTo>
                    <a:cubicBezTo>
                      <a:pt x="56" y="25"/>
                      <a:pt x="28" y="47"/>
                      <a:pt x="0" y="66"/>
                    </a:cubicBezTo>
                    <a:cubicBezTo>
                      <a:pt x="31" y="120"/>
                      <a:pt x="68" y="171"/>
                      <a:pt x="110" y="219"/>
                    </a:cubicBezTo>
                    <a:cubicBezTo>
                      <a:pt x="147" y="194"/>
                      <a:pt x="182" y="166"/>
                      <a:pt x="214" y="133"/>
                    </a:cubicBezTo>
                    <a:cubicBezTo>
                      <a:pt x="214" y="133"/>
                      <a:pt x="214" y="133"/>
                      <a:pt x="214" y="133"/>
                    </a:cubicBezTo>
                    <a:cubicBezTo>
                      <a:pt x="213" y="133"/>
                      <a:pt x="213" y="133"/>
                      <a:pt x="213" y="133"/>
                    </a:cubicBezTo>
                    <a:cubicBezTo>
                      <a:pt x="81" y="0"/>
                      <a:pt x="81" y="0"/>
                      <a:pt x="8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7"/>
              <p:cNvSpPr>
                <a:spLocks/>
              </p:cNvSpPr>
              <p:nvPr userDrawn="1"/>
            </p:nvSpPr>
            <p:spPr bwMode="auto">
              <a:xfrm>
                <a:off x="9478259" y="6750820"/>
                <a:ext cx="305520" cy="276203"/>
              </a:xfrm>
              <a:custGeom>
                <a:avLst/>
                <a:gdLst>
                  <a:gd name="T0" fmla="*/ 54 w 242"/>
                  <a:gd name="T1" fmla="*/ 0 h 219"/>
                  <a:gd name="T2" fmla="*/ 0 w 242"/>
                  <a:gd name="T3" fmla="*/ 181 h 219"/>
                  <a:gd name="T4" fmla="*/ 192 w 242"/>
                  <a:gd name="T5" fmla="*/ 219 h 219"/>
                  <a:gd name="T6" fmla="*/ 242 w 242"/>
                  <a:gd name="T7" fmla="*/ 31 h 219"/>
                  <a:gd name="T8" fmla="*/ 234 w 242"/>
                  <a:gd name="T9" fmla="*/ 31 h 219"/>
                  <a:gd name="T10" fmla="*/ 54 w 242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19">
                    <a:moveTo>
                      <a:pt x="54" y="0"/>
                    </a:moveTo>
                    <a:cubicBezTo>
                      <a:pt x="47" y="65"/>
                      <a:pt x="28" y="125"/>
                      <a:pt x="0" y="181"/>
                    </a:cubicBezTo>
                    <a:cubicBezTo>
                      <a:pt x="62" y="202"/>
                      <a:pt x="127" y="215"/>
                      <a:pt x="192" y="219"/>
                    </a:cubicBezTo>
                    <a:cubicBezTo>
                      <a:pt x="216" y="160"/>
                      <a:pt x="233" y="97"/>
                      <a:pt x="242" y="31"/>
                    </a:cubicBezTo>
                    <a:cubicBezTo>
                      <a:pt x="239" y="31"/>
                      <a:pt x="236" y="31"/>
                      <a:pt x="234" y="31"/>
                    </a:cubicBezTo>
                    <a:cubicBezTo>
                      <a:pt x="173" y="31"/>
                      <a:pt x="112" y="21"/>
                      <a:pt x="5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0"/>
              <p:cNvSpPr>
                <a:spLocks/>
              </p:cNvSpPr>
              <p:nvPr userDrawn="1"/>
            </p:nvSpPr>
            <p:spPr bwMode="auto">
              <a:xfrm>
                <a:off x="10417965" y="5841204"/>
                <a:ext cx="260772" cy="344868"/>
              </a:xfrm>
              <a:custGeom>
                <a:avLst/>
                <a:gdLst>
                  <a:gd name="T0" fmla="*/ 172 w 207"/>
                  <a:gd name="T1" fmla="*/ 0 h 274"/>
                  <a:gd name="T2" fmla="*/ 0 w 207"/>
                  <a:gd name="T3" fmla="*/ 82 h 274"/>
                  <a:gd name="T4" fmla="*/ 16 w 207"/>
                  <a:gd name="T5" fmla="*/ 274 h 274"/>
                  <a:gd name="T6" fmla="*/ 207 w 207"/>
                  <a:gd name="T7" fmla="*/ 202 h 274"/>
                  <a:gd name="T8" fmla="*/ 172 w 207"/>
                  <a:gd name="T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74">
                    <a:moveTo>
                      <a:pt x="172" y="0"/>
                    </a:moveTo>
                    <a:cubicBezTo>
                      <a:pt x="119" y="38"/>
                      <a:pt x="61" y="66"/>
                      <a:pt x="0" y="82"/>
                    </a:cubicBezTo>
                    <a:cubicBezTo>
                      <a:pt x="17" y="145"/>
                      <a:pt x="22" y="210"/>
                      <a:pt x="16" y="274"/>
                    </a:cubicBezTo>
                    <a:cubicBezTo>
                      <a:pt x="82" y="259"/>
                      <a:pt x="146" y="235"/>
                      <a:pt x="207" y="202"/>
                    </a:cubicBezTo>
                    <a:cubicBezTo>
                      <a:pt x="205" y="134"/>
                      <a:pt x="193" y="66"/>
                      <a:pt x="17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51"/>
              <p:cNvSpPr>
                <a:spLocks noEditPoints="1"/>
              </p:cNvSpPr>
              <p:nvPr userDrawn="1"/>
            </p:nvSpPr>
            <p:spPr bwMode="auto">
              <a:xfrm>
                <a:off x="10144077" y="5373666"/>
                <a:ext cx="351811" cy="1388728"/>
              </a:xfrm>
              <a:custGeom>
                <a:avLst/>
                <a:gdLst>
                  <a:gd name="T0" fmla="*/ 169 w 279"/>
                  <a:gd name="T1" fmla="*/ 852 h 1102"/>
                  <a:gd name="T2" fmla="*/ 80 w 279"/>
                  <a:gd name="T3" fmla="*/ 969 h 1102"/>
                  <a:gd name="T4" fmla="*/ 81 w 279"/>
                  <a:gd name="T5" fmla="*/ 969 h 1102"/>
                  <a:gd name="T6" fmla="*/ 81 w 279"/>
                  <a:gd name="T7" fmla="*/ 969 h 1102"/>
                  <a:gd name="T8" fmla="*/ 214 w 279"/>
                  <a:gd name="T9" fmla="*/ 1102 h 1102"/>
                  <a:gd name="T10" fmla="*/ 279 w 279"/>
                  <a:gd name="T11" fmla="*/ 1027 h 1102"/>
                  <a:gd name="T12" fmla="*/ 169 w 279"/>
                  <a:gd name="T13" fmla="*/ 852 h 1102"/>
                  <a:gd name="T14" fmla="*/ 110 w 279"/>
                  <a:gd name="T15" fmla="*/ 0 h 1102"/>
                  <a:gd name="T16" fmla="*/ 0 w 279"/>
                  <a:gd name="T17" fmla="*/ 152 h 1102"/>
                  <a:gd name="T18" fmla="*/ 80 w 279"/>
                  <a:gd name="T19" fmla="*/ 218 h 1102"/>
                  <a:gd name="T20" fmla="*/ 169 w 279"/>
                  <a:gd name="T21" fmla="*/ 336 h 1102"/>
                  <a:gd name="T22" fmla="*/ 279 w 279"/>
                  <a:gd name="T23" fmla="*/ 161 h 1102"/>
                  <a:gd name="T24" fmla="*/ 213 w 279"/>
                  <a:gd name="T25" fmla="*/ 85 h 1102"/>
                  <a:gd name="T26" fmla="*/ 110 w 279"/>
                  <a:gd name="T27" fmla="*/ 0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9" h="1102">
                    <a:moveTo>
                      <a:pt x="169" y="852"/>
                    </a:moveTo>
                    <a:cubicBezTo>
                      <a:pt x="145" y="894"/>
                      <a:pt x="116" y="933"/>
                      <a:pt x="80" y="969"/>
                    </a:cubicBezTo>
                    <a:cubicBezTo>
                      <a:pt x="81" y="969"/>
                      <a:pt x="81" y="969"/>
                      <a:pt x="81" y="969"/>
                    </a:cubicBezTo>
                    <a:cubicBezTo>
                      <a:pt x="81" y="969"/>
                      <a:pt x="81" y="969"/>
                      <a:pt x="81" y="969"/>
                    </a:cubicBezTo>
                    <a:cubicBezTo>
                      <a:pt x="214" y="1102"/>
                      <a:pt x="214" y="1102"/>
                      <a:pt x="214" y="1102"/>
                    </a:cubicBezTo>
                    <a:cubicBezTo>
                      <a:pt x="237" y="1078"/>
                      <a:pt x="259" y="1053"/>
                      <a:pt x="279" y="1027"/>
                    </a:cubicBezTo>
                    <a:cubicBezTo>
                      <a:pt x="232" y="973"/>
                      <a:pt x="195" y="914"/>
                      <a:pt x="169" y="852"/>
                    </a:cubicBezTo>
                    <a:moveTo>
                      <a:pt x="110" y="0"/>
                    </a:moveTo>
                    <a:cubicBezTo>
                      <a:pt x="68" y="47"/>
                      <a:pt x="31" y="99"/>
                      <a:pt x="0" y="152"/>
                    </a:cubicBezTo>
                    <a:cubicBezTo>
                      <a:pt x="28" y="171"/>
                      <a:pt x="55" y="193"/>
                      <a:pt x="80" y="218"/>
                    </a:cubicBezTo>
                    <a:cubicBezTo>
                      <a:pt x="116" y="254"/>
                      <a:pt x="146" y="294"/>
                      <a:pt x="169" y="336"/>
                    </a:cubicBezTo>
                    <a:cubicBezTo>
                      <a:pt x="196" y="273"/>
                      <a:pt x="232" y="214"/>
                      <a:pt x="279" y="161"/>
                    </a:cubicBezTo>
                    <a:cubicBezTo>
                      <a:pt x="259" y="134"/>
                      <a:pt x="237" y="109"/>
                      <a:pt x="213" y="85"/>
                    </a:cubicBezTo>
                    <a:cubicBezTo>
                      <a:pt x="181" y="53"/>
                      <a:pt x="147" y="24"/>
                      <a:pt x="1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52"/>
              <p:cNvSpPr>
                <a:spLocks/>
              </p:cNvSpPr>
              <p:nvPr userDrawn="1"/>
            </p:nvSpPr>
            <p:spPr bwMode="auto">
              <a:xfrm>
                <a:off x="9563126" y="5215505"/>
                <a:ext cx="355669" cy="87181"/>
              </a:xfrm>
              <a:custGeom>
                <a:avLst/>
                <a:gdLst>
                  <a:gd name="T0" fmla="*/ 166 w 282"/>
                  <a:gd name="T1" fmla="*/ 0 h 69"/>
                  <a:gd name="T2" fmla="*/ 2 w 282"/>
                  <a:gd name="T3" fmla="*/ 19 h 69"/>
                  <a:gd name="T4" fmla="*/ 0 w 282"/>
                  <a:gd name="T5" fmla="*/ 66 h 69"/>
                  <a:gd name="T6" fmla="*/ 50 w 282"/>
                  <a:gd name="T7" fmla="*/ 69 h 69"/>
                  <a:gd name="T8" fmla="*/ 282 w 282"/>
                  <a:gd name="T9" fmla="*/ 9 h 69"/>
                  <a:gd name="T10" fmla="*/ 166 w 282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69">
                    <a:moveTo>
                      <a:pt x="166" y="0"/>
                    </a:moveTo>
                    <a:cubicBezTo>
                      <a:pt x="111" y="0"/>
                      <a:pt x="56" y="6"/>
                      <a:pt x="2" y="19"/>
                    </a:cubicBezTo>
                    <a:cubicBezTo>
                      <a:pt x="0" y="34"/>
                      <a:pt x="0" y="50"/>
                      <a:pt x="0" y="66"/>
                    </a:cubicBezTo>
                    <a:cubicBezTo>
                      <a:pt x="17" y="68"/>
                      <a:pt x="33" y="69"/>
                      <a:pt x="50" y="69"/>
                    </a:cubicBezTo>
                    <a:cubicBezTo>
                      <a:pt x="130" y="69"/>
                      <a:pt x="210" y="49"/>
                      <a:pt x="282" y="9"/>
                    </a:cubicBezTo>
                    <a:cubicBezTo>
                      <a:pt x="244" y="3"/>
                      <a:pt x="205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3"/>
              <p:cNvSpPr>
                <a:spLocks/>
              </p:cNvSpPr>
              <p:nvPr userDrawn="1"/>
            </p:nvSpPr>
            <p:spPr bwMode="auto">
              <a:xfrm>
                <a:off x="9447399" y="5240193"/>
                <a:ext cx="118042" cy="58635"/>
              </a:xfrm>
              <a:custGeom>
                <a:avLst/>
                <a:gdLst>
                  <a:gd name="T0" fmla="*/ 94 w 94"/>
                  <a:gd name="T1" fmla="*/ 0 h 47"/>
                  <a:gd name="T2" fmla="*/ 0 w 94"/>
                  <a:gd name="T3" fmla="*/ 28 h 47"/>
                  <a:gd name="T4" fmla="*/ 92 w 94"/>
                  <a:gd name="T5" fmla="*/ 47 h 47"/>
                  <a:gd name="T6" fmla="*/ 94 w 94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47">
                    <a:moveTo>
                      <a:pt x="94" y="0"/>
                    </a:moveTo>
                    <a:cubicBezTo>
                      <a:pt x="62" y="7"/>
                      <a:pt x="31" y="17"/>
                      <a:pt x="0" y="28"/>
                    </a:cubicBezTo>
                    <a:cubicBezTo>
                      <a:pt x="30" y="38"/>
                      <a:pt x="61" y="44"/>
                      <a:pt x="92" y="47"/>
                    </a:cubicBezTo>
                    <a:cubicBezTo>
                      <a:pt x="92" y="31"/>
                      <a:pt x="92" y="15"/>
                      <a:pt x="9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54"/>
              <p:cNvSpPr>
                <a:spLocks/>
              </p:cNvSpPr>
              <p:nvPr userDrawn="1"/>
            </p:nvSpPr>
            <p:spPr bwMode="auto">
              <a:xfrm>
                <a:off x="10245917" y="6594974"/>
                <a:ext cx="168190" cy="167419"/>
              </a:xfrm>
              <a:custGeom>
                <a:avLst/>
                <a:gdLst>
                  <a:gd name="T0" fmla="*/ 0 w 133"/>
                  <a:gd name="T1" fmla="*/ 0 h 133"/>
                  <a:gd name="T2" fmla="*/ 0 w 133"/>
                  <a:gd name="T3" fmla="*/ 0 h 133"/>
                  <a:gd name="T4" fmla="*/ 132 w 133"/>
                  <a:gd name="T5" fmla="*/ 133 h 133"/>
                  <a:gd name="T6" fmla="*/ 133 w 133"/>
                  <a:gd name="T7" fmla="*/ 133 h 133"/>
                  <a:gd name="T8" fmla="*/ 0 w 133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3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3" y="13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 userDrawn="1"/>
            </p:nvSpPr>
            <p:spPr bwMode="auto">
              <a:xfrm>
                <a:off x="9117961" y="5590461"/>
                <a:ext cx="374185" cy="790032"/>
              </a:xfrm>
              <a:custGeom>
                <a:avLst/>
                <a:gdLst>
                  <a:gd name="T0" fmla="*/ 132 w 297"/>
                  <a:gd name="T1" fmla="*/ 433 h 627"/>
                  <a:gd name="T2" fmla="*/ 107 w 297"/>
                  <a:gd name="T3" fmla="*/ 461 h 627"/>
                  <a:gd name="T4" fmla="*/ 0 w 297"/>
                  <a:gd name="T5" fmla="*/ 529 h 627"/>
                  <a:gd name="T6" fmla="*/ 30 w 297"/>
                  <a:gd name="T7" fmla="*/ 627 h 627"/>
                  <a:gd name="T8" fmla="*/ 179 w 297"/>
                  <a:gd name="T9" fmla="*/ 533 h 627"/>
                  <a:gd name="T10" fmla="*/ 207 w 297"/>
                  <a:gd name="T11" fmla="*/ 503 h 627"/>
                  <a:gd name="T12" fmla="*/ 132 w 297"/>
                  <a:gd name="T13" fmla="*/ 433 h 627"/>
                  <a:gd name="T14" fmla="*/ 197 w 297"/>
                  <a:gd name="T15" fmla="*/ 0 h 627"/>
                  <a:gd name="T16" fmla="*/ 144 w 297"/>
                  <a:gd name="T17" fmla="*/ 46 h 627"/>
                  <a:gd name="T18" fmla="*/ 144 w 297"/>
                  <a:gd name="T19" fmla="*/ 47 h 627"/>
                  <a:gd name="T20" fmla="*/ 122 w 297"/>
                  <a:gd name="T21" fmla="*/ 70 h 627"/>
                  <a:gd name="T22" fmla="*/ 191 w 297"/>
                  <a:gd name="T23" fmla="*/ 244 h 627"/>
                  <a:gd name="T24" fmla="*/ 289 w 297"/>
                  <a:gd name="T25" fmla="*/ 317 h 627"/>
                  <a:gd name="T26" fmla="*/ 283 w 297"/>
                  <a:gd name="T27" fmla="*/ 165 h 627"/>
                  <a:gd name="T28" fmla="*/ 205 w 297"/>
                  <a:gd name="T29" fmla="*/ 10 h 627"/>
                  <a:gd name="T30" fmla="*/ 197 w 297"/>
                  <a:gd name="T31" fmla="*/ 0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7" h="627">
                    <a:moveTo>
                      <a:pt x="132" y="433"/>
                    </a:moveTo>
                    <a:cubicBezTo>
                      <a:pt x="124" y="443"/>
                      <a:pt x="116" y="452"/>
                      <a:pt x="107" y="461"/>
                    </a:cubicBezTo>
                    <a:cubicBezTo>
                      <a:pt x="76" y="492"/>
                      <a:pt x="39" y="515"/>
                      <a:pt x="0" y="529"/>
                    </a:cubicBezTo>
                    <a:cubicBezTo>
                      <a:pt x="7" y="562"/>
                      <a:pt x="17" y="595"/>
                      <a:pt x="30" y="627"/>
                    </a:cubicBezTo>
                    <a:cubicBezTo>
                      <a:pt x="85" y="608"/>
                      <a:pt x="136" y="577"/>
                      <a:pt x="179" y="533"/>
                    </a:cubicBezTo>
                    <a:cubicBezTo>
                      <a:pt x="189" y="524"/>
                      <a:pt x="198" y="514"/>
                      <a:pt x="207" y="503"/>
                    </a:cubicBezTo>
                    <a:cubicBezTo>
                      <a:pt x="184" y="478"/>
                      <a:pt x="159" y="454"/>
                      <a:pt x="132" y="433"/>
                    </a:cubicBezTo>
                    <a:moveTo>
                      <a:pt x="197" y="0"/>
                    </a:moveTo>
                    <a:cubicBezTo>
                      <a:pt x="179" y="14"/>
                      <a:pt x="161" y="29"/>
                      <a:pt x="144" y="46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37" y="54"/>
                      <a:pt x="129" y="62"/>
                      <a:pt x="122" y="70"/>
                    </a:cubicBezTo>
                    <a:cubicBezTo>
                      <a:pt x="165" y="120"/>
                      <a:pt x="188" y="182"/>
                      <a:pt x="191" y="244"/>
                    </a:cubicBezTo>
                    <a:cubicBezTo>
                      <a:pt x="226" y="266"/>
                      <a:pt x="259" y="290"/>
                      <a:pt x="289" y="317"/>
                    </a:cubicBezTo>
                    <a:cubicBezTo>
                      <a:pt x="297" y="267"/>
                      <a:pt x="295" y="215"/>
                      <a:pt x="283" y="165"/>
                    </a:cubicBezTo>
                    <a:cubicBezTo>
                      <a:pt x="250" y="116"/>
                      <a:pt x="224" y="64"/>
                      <a:pt x="205" y="10"/>
                    </a:cubicBezTo>
                    <a:cubicBezTo>
                      <a:pt x="202" y="6"/>
                      <a:pt x="200" y="3"/>
                      <a:pt x="19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6"/>
              <p:cNvSpPr>
                <a:spLocks/>
              </p:cNvSpPr>
              <p:nvPr userDrawn="1"/>
            </p:nvSpPr>
            <p:spPr bwMode="auto">
              <a:xfrm>
                <a:off x="9376419" y="5602806"/>
                <a:ext cx="97983" cy="195194"/>
              </a:xfrm>
              <a:custGeom>
                <a:avLst/>
                <a:gdLst>
                  <a:gd name="T0" fmla="*/ 0 w 78"/>
                  <a:gd name="T1" fmla="*/ 0 h 155"/>
                  <a:gd name="T2" fmla="*/ 78 w 78"/>
                  <a:gd name="T3" fmla="*/ 155 h 155"/>
                  <a:gd name="T4" fmla="*/ 0 w 78"/>
                  <a:gd name="T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55">
                    <a:moveTo>
                      <a:pt x="0" y="0"/>
                    </a:moveTo>
                    <a:cubicBezTo>
                      <a:pt x="19" y="54"/>
                      <a:pt x="45" y="106"/>
                      <a:pt x="78" y="155"/>
                    </a:cubicBezTo>
                    <a:cubicBezTo>
                      <a:pt x="64" y="99"/>
                      <a:pt x="38" y="46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7"/>
              <p:cNvSpPr>
                <a:spLocks/>
              </p:cNvSpPr>
              <p:nvPr userDrawn="1"/>
            </p:nvSpPr>
            <p:spPr bwMode="auto">
              <a:xfrm>
                <a:off x="9284609" y="5897524"/>
                <a:ext cx="197508" cy="326351"/>
              </a:xfrm>
              <a:custGeom>
                <a:avLst/>
                <a:gdLst>
                  <a:gd name="T0" fmla="*/ 59 w 157"/>
                  <a:gd name="T1" fmla="*/ 0 h 259"/>
                  <a:gd name="T2" fmla="*/ 0 w 157"/>
                  <a:gd name="T3" fmla="*/ 189 h 259"/>
                  <a:gd name="T4" fmla="*/ 75 w 157"/>
                  <a:gd name="T5" fmla="*/ 259 h 259"/>
                  <a:gd name="T6" fmla="*/ 157 w 157"/>
                  <a:gd name="T7" fmla="*/ 73 h 259"/>
                  <a:gd name="T8" fmla="*/ 59 w 157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59">
                    <a:moveTo>
                      <a:pt x="59" y="0"/>
                    </a:moveTo>
                    <a:cubicBezTo>
                      <a:pt x="62" y="66"/>
                      <a:pt x="42" y="134"/>
                      <a:pt x="0" y="189"/>
                    </a:cubicBezTo>
                    <a:cubicBezTo>
                      <a:pt x="27" y="210"/>
                      <a:pt x="52" y="234"/>
                      <a:pt x="75" y="259"/>
                    </a:cubicBezTo>
                    <a:cubicBezTo>
                      <a:pt x="119" y="204"/>
                      <a:pt x="147" y="140"/>
                      <a:pt x="157" y="73"/>
                    </a:cubicBezTo>
                    <a:cubicBezTo>
                      <a:pt x="127" y="46"/>
                      <a:pt x="94" y="22"/>
                      <a:pt x="5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8"/>
              <p:cNvSpPr>
                <a:spLocks/>
              </p:cNvSpPr>
              <p:nvPr userDrawn="1"/>
            </p:nvSpPr>
            <p:spPr bwMode="auto">
              <a:xfrm>
                <a:off x="8648109" y="6171413"/>
                <a:ext cx="261544" cy="227597"/>
              </a:xfrm>
              <a:custGeom>
                <a:avLst/>
                <a:gdLst>
                  <a:gd name="T0" fmla="*/ 73 w 208"/>
                  <a:gd name="T1" fmla="*/ 0 h 181"/>
                  <a:gd name="T2" fmla="*/ 72 w 208"/>
                  <a:gd name="T3" fmla="*/ 0 h 181"/>
                  <a:gd name="T4" fmla="*/ 72 w 208"/>
                  <a:gd name="T5" fmla="*/ 0 h 181"/>
                  <a:gd name="T6" fmla="*/ 0 w 208"/>
                  <a:gd name="T7" fmla="*/ 72 h 181"/>
                  <a:gd name="T8" fmla="*/ 208 w 208"/>
                  <a:gd name="T9" fmla="*/ 181 h 181"/>
                  <a:gd name="T10" fmla="*/ 182 w 208"/>
                  <a:gd name="T11" fmla="*/ 69 h 181"/>
                  <a:gd name="T12" fmla="*/ 73 w 208"/>
                  <a:gd name="T1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81">
                    <a:moveTo>
                      <a:pt x="73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59" y="131"/>
                      <a:pt x="132" y="167"/>
                      <a:pt x="208" y="181"/>
                    </a:cubicBezTo>
                    <a:cubicBezTo>
                      <a:pt x="196" y="144"/>
                      <a:pt x="187" y="106"/>
                      <a:pt x="182" y="69"/>
                    </a:cubicBezTo>
                    <a:cubicBezTo>
                      <a:pt x="142" y="55"/>
                      <a:pt x="104" y="32"/>
                      <a:pt x="7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0"/>
              <p:cNvSpPr>
                <a:spLocks/>
              </p:cNvSpPr>
              <p:nvPr userDrawn="1"/>
            </p:nvSpPr>
            <p:spPr bwMode="auto">
              <a:xfrm>
                <a:off x="9280751" y="5566545"/>
                <a:ext cx="85638" cy="81781"/>
              </a:xfrm>
              <a:custGeom>
                <a:avLst/>
                <a:gdLst>
                  <a:gd name="T0" fmla="*/ 50 w 68"/>
                  <a:gd name="T1" fmla="*/ 0 h 65"/>
                  <a:gd name="T2" fmla="*/ 50 w 68"/>
                  <a:gd name="T3" fmla="*/ 0 h 65"/>
                  <a:gd name="T4" fmla="*/ 50 w 68"/>
                  <a:gd name="T5" fmla="*/ 1 h 65"/>
                  <a:gd name="T6" fmla="*/ 0 w 68"/>
                  <a:gd name="T7" fmla="*/ 51 h 65"/>
                  <a:gd name="T8" fmla="*/ 15 w 68"/>
                  <a:gd name="T9" fmla="*/ 65 h 65"/>
                  <a:gd name="T10" fmla="*/ 68 w 68"/>
                  <a:gd name="T11" fmla="*/ 19 h 65"/>
                  <a:gd name="T12" fmla="*/ 50 w 68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5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2" y="48"/>
                      <a:pt x="50" y="33"/>
                      <a:pt x="68" y="19"/>
                    </a:cubicBezTo>
                    <a:cubicBezTo>
                      <a:pt x="62" y="13"/>
                      <a:pt x="57" y="6"/>
                      <a:pt x="5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1"/>
              <p:cNvSpPr>
                <a:spLocks/>
              </p:cNvSpPr>
              <p:nvPr userDrawn="1"/>
            </p:nvSpPr>
            <p:spPr bwMode="auto">
              <a:xfrm>
                <a:off x="9280751" y="5630580"/>
                <a:ext cx="18516" cy="17745"/>
              </a:xfrm>
              <a:custGeom>
                <a:avLst/>
                <a:gdLst>
                  <a:gd name="T0" fmla="*/ 0 w 15"/>
                  <a:gd name="T1" fmla="*/ 0 h 14"/>
                  <a:gd name="T2" fmla="*/ 0 w 15"/>
                  <a:gd name="T3" fmla="*/ 0 h 14"/>
                  <a:gd name="T4" fmla="*/ 15 w 15"/>
                  <a:gd name="T5" fmla="*/ 14 h 14"/>
                  <a:gd name="T6" fmla="*/ 15 w 15"/>
                  <a:gd name="T7" fmla="*/ 14 h 14"/>
                  <a:gd name="T8" fmla="*/ 0 w 1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3"/>
              <p:cNvSpPr>
                <a:spLocks/>
              </p:cNvSpPr>
              <p:nvPr userDrawn="1"/>
            </p:nvSpPr>
            <p:spPr bwMode="auto">
              <a:xfrm>
                <a:off x="8496892" y="5785655"/>
                <a:ext cx="159704" cy="303977"/>
              </a:xfrm>
              <a:custGeom>
                <a:avLst/>
                <a:gdLst>
                  <a:gd name="T0" fmla="*/ 127 w 127"/>
                  <a:gd name="T1" fmla="*/ 0 h 241"/>
                  <a:gd name="T2" fmla="*/ 11 w 127"/>
                  <a:gd name="T3" fmla="*/ 39 h 241"/>
                  <a:gd name="T4" fmla="*/ 31 w 127"/>
                  <a:gd name="T5" fmla="*/ 241 h 241"/>
                  <a:gd name="T6" fmla="*/ 124 w 127"/>
                  <a:gd name="T7" fmla="*/ 199 h 241"/>
                  <a:gd name="T8" fmla="*/ 127 w 127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41">
                    <a:moveTo>
                      <a:pt x="127" y="0"/>
                    </a:moveTo>
                    <a:cubicBezTo>
                      <a:pt x="87" y="10"/>
                      <a:pt x="48" y="23"/>
                      <a:pt x="11" y="39"/>
                    </a:cubicBezTo>
                    <a:cubicBezTo>
                      <a:pt x="0" y="106"/>
                      <a:pt x="7" y="177"/>
                      <a:pt x="31" y="241"/>
                    </a:cubicBezTo>
                    <a:cubicBezTo>
                      <a:pt x="61" y="224"/>
                      <a:pt x="92" y="210"/>
                      <a:pt x="124" y="199"/>
                    </a:cubicBezTo>
                    <a:cubicBezTo>
                      <a:pt x="102" y="134"/>
                      <a:pt x="103" y="64"/>
                      <a:pt x="12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4"/>
              <p:cNvSpPr>
                <a:spLocks/>
              </p:cNvSpPr>
              <p:nvPr userDrawn="1"/>
            </p:nvSpPr>
            <p:spPr bwMode="auto">
              <a:xfrm>
                <a:off x="9063955" y="5481678"/>
                <a:ext cx="216796" cy="176677"/>
              </a:xfrm>
              <a:custGeom>
                <a:avLst/>
                <a:gdLst>
                  <a:gd name="T0" fmla="*/ 54 w 172"/>
                  <a:gd name="T1" fmla="*/ 0 h 140"/>
                  <a:gd name="T2" fmla="*/ 0 w 172"/>
                  <a:gd name="T3" fmla="*/ 60 h 140"/>
                  <a:gd name="T4" fmla="*/ 150 w 172"/>
                  <a:gd name="T5" fmla="*/ 140 h 140"/>
                  <a:gd name="T6" fmla="*/ 150 w 172"/>
                  <a:gd name="T7" fmla="*/ 140 h 140"/>
                  <a:gd name="T8" fmla="*/ 150 w 172"/>
                  <a:gd name="T9" fmla="*/ 140 h 140"/>
                  <a:gd name="T10" fmla="*/ 172 w 172"/>
                  <a:gd name="T11" fmla="*/ 118 h 140"/>
                  <a:gd name="T12" fmla="*/ 54 w 172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40">
                    <a:moveTo>
                      <a:pt x="54" y="0"/>
                    </a:moveTo>
                    <a:cubicBezTo>
                      <a:pt x="35" y="19"/>
                      <a:pt x="17" y="39"/>
                      <a:pt x="0" y="60"/>
                    </a:cubicBezTo>
                    <a:cubicBezTo>
                      <a:pt x="55" y="71"/>
                      <a:pt x="107" y="97"/>
                      <a:pt x="150" y="140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65"/>
              <p:cNvSpPr>
                <a:spLocks/>
              </p:cNvSpPr>
              <p:nvPr userDrawn="1"/>
            </p:nvSpPr>
            <p:spPr bwMode="auto">
              <a:xfrm>
                <a:off x="9131849" y="5451589"/>
                <a:ext cx="212167" cy="178992"/>
              </a:xfrm>
              <a:custGeom>
                <a:avLst/>
                <a:gdLst>
                  <a:gd name="T0" fmla="*/ 24 w 168"/>
                  <a:gd name="T1" fmla="*/ 0 h 142"/>
                  <a:gd name="T2" fmla="*/ 0 w 168"/>
                  <a:gd name="T3" fmla="*/ 23 h 142"/>
                  <a:gd name="T4" fmla="*/ 0 w 168"/>
                  <a:gd name="T5" fmla="*/ 24 h 142"/>
                  <a:gd name="T6" fmla="*/ 0 w 168"/>
                  <a:gd name="T7" fmla="*/ 24 h 142"/>
                  <a:gd name="T8" fmla="*/ 118 w 168"/>
                  <a:gd name="T9" fmla="*/ 142 h 142"/>
                  <a:gd name="T10" fmla="*/ 168 w 168"/>
                  <a:gd name="T11" fmla="*/ 91 h 142"/>
                  <a:gd name="T12" fmla="*/ 24 w 168"/>
                  <a:gd name="T13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42">
                    <a:moveTo>
                      <a:pt x="24" y="0"/>
                    </a:moveTo>
                    <a:cubicBezTo>
                      <a:pt x="16" y="8"/>
                      <a:pt x="8" y="15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8" y="142"/>
                      <a:pt x="118" y="142"/>
                      <a:pt x="118" y="142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26" y="49"/>
                      <a:pt x="77" y="19"/>
                      <a:pt x="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6"/>
              <p:cNvSpPr>
                <a:spLocks/>
              </p:cNvSpPr>
              <p:nvPr userDrawn="1"/>
            </p:nvSpPr>
            <p:spPr bwMode="auto">
              <a:xfrm>
                <a:off x="9131849" y="5481678"/>
                <a:ext cx="148903" cy="148903"/>
              </a:xfrm>
              <a:custGeom>
                <a:avLst/>
                <a:gdLst>
                  <a:gd name="T0" fmla="*/ 0 w 118"/>
                  <a:gd name="T1" fmla="*/ 0 h 118"/>
                  <a:gd name="T2" fmla="*/ 0 w 118"/>
                  <a:gd name="T3" fmla="*/ 0 h 118"/>
                  <a:gd name="T4" fmla="*/ 118 w 118"/>
                  <a:gd name="T5" fmla="*/ 118 h 118"/>
                  <a:gd name="T6" fmla="*/ 118 w 118"/>
                  <a:gd name="T7" fmla="*/ 118 h 118"/>
                  <a:gd name="T8" fmla="*/ 0 w 11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7"/>
              <p:cNvSpPr>
                <a:spLocks/>
              </p:cNvSpPr>
              <p:nvPr userDrawn="1"/>
            </p:nvSpPr>
            <p:spPr bwMode="auto">
              <a:xfrm>
                <a:off x="9252977" y="5630580"/>
                <a:ext cx="27775" cy="27775"/>
              </a:xfrm>
              <a:custGeom>
                <a:avLst/>
                <a:gdLst>
                  <a:gd name="T0" fmla="*/ 22 w 22"/>
                  <a:gd name="T1" fmla="*/ 0 h 22"/>
                  <a:gd name="T2" fmla="*/ 0 w 22"/>
                  <a:gd name="T3" fmla="*/ 22 h 22"/>
                  <a:gd name="T4" fmla="*/ 0 w 22"/>
                  <a:gd name="T5" fmla="*/ 22 h 22"/>
                  <a:gd name="T6" fmla="*/ 22 w 22"/>
                  <a:gd name="T7" fmla="*/ 0 h 22"/>
                  <a:gd name="T8" fmla="*/ 22 w 22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8"/>
              <p:cNvSpPr>
                <a:spLocks/>
              </p:cNvSpPr>
              <p:nvPr userDrawn="1"/>
            </p:nvSpPr>
            <p:spPr bwMode="auto">
              <a:xfrm>
                <a:off x="9280751" y="5566545"/>
                <a:ext cx="63264" cy="64036"/>
              </a:xfrm>
              <a:custGeom>
                <a:avLst/>
                <a:gdLst>
                  <a:gd name="T0" fmla="*/ 50 w 50"/>
                  <a:gd name="T1" fmla="*/ 0 h 51"/>
                  <a:gd name="T2" fmla="*/ 0 w 50"/>
                  <a:gd name="T3" fmla="*/ 51 h 51"/>
                  <a:gd name="T4" fmla="*/ 0 w 50"/>
                  <a:gd name="T5" fmla="*/ 51 h 51"/>
                  <a:gd name="T6" fmla="*/ 50 w 50"/>
                  <a:gd name="T7" fmla="*/ 1 h 51"/>
                  <a:gd name="T8" fmla="*/ 50 w 5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1">
                    <a:moveTo>
                      <a:pt x="5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9"/>
              <p:cNvSpPr>
                <a:spLocks noChangeArrowheads="1"/>
              </p:cNvSpPr>
              <p:nvPr userDrawn="1"/>
            </p:nvSpPr>
            <p:spPr bwMode="auto">
              <a:xfrm>
                <a:off x="9280751" y="5630580"/>
                <a:ext cx="772" cy="77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70"/>
              <p:cNvSpPr>
                <a:spLocks noChangeArrowheads="1"/>
              </p:cNvSpPr>
              <p:nvPr userDrawn="1"/>
            </p:nvSpPr>
            <p:spPr bwMode="auto">
              <a:xfrm>
                <a:off x="9280751" y="5630580"/>
                <a:ext cx="772" cy="77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1"/>
              <p:cNvSpPr>
                <a:spLocks/>
              </p:cNvSpPr>
              <p:nvPr userDrawn="1"/>
            </p:nvSpPr>
            <p:spPr bwMode="auto">
              <a:xfrm>
                <a:off x="8648109" y="6171413"/>
                <a:ext cx="90268" cy="90268"/>
              </a:xfrm>
              <a:custGeom>
                <a:avLst/>
                <a:gdLst>
                  <a:gd name="T0" fmla="*/ 72 w 72"/>
                  <a:gd name="T1" fmla="*/ 0 h 72"/>
                  <a:gd name="T2" fmla="*/ 0 w 72"/>
                  <a:gd name="T3" fmla="*/ 72 h 72"/>
                  <a:gd name="T4" fmla="*/ 0 w 72"/>
                  <a:gd name="T5" fmla="*/ 72 h 72"/>
                  <a:gd name="T6" fmla="*/ 72 w 72"/>
                  <a:gd name="T7" fmla="*/ 0 h 72"/>
                  <a:gd name="T8" fmla="*/ 72 w 72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2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4"/>
              <p:cNvSpPr>
                <a:spLocks noEditPoints="1"/>
              </p:cNvSpPr>
              <p:nvPr userDrawn="1"/>
            </p:nvSpPr>
            <p:spPr bwMode="auto">
              <a:xfrm>
                <a:off x="9360217" y="2253657"/>
                <a:ext cx="524631" cy="524630"/>
              </a:xfrm>
              <a:custGeom>
                <a:avLst/>
                <a:gdLst>
                  <a:gd name="T0" fmla="*/ 54 w 416"/>
                  <a:gd name="T1" fmla="*/ 361 h 416"/>
                  <a:gd name="T2" fmla="*/ 0 w 416"/>
                  <a:gd name="T3" fmla="*/ 416 h 416"/>
                  <a:gd name="T4" fmla="*/ 0 w 416"/>
                  <a:gd name="T5" fmla="*/ 416 h 416"/>
                  <a:gd name="T6" fmla="*/ 54 w 416"/>
                  <a:gd name="T7" fmla="*/ 362 h 416"/>
                  <a:gd name="T8" fmla="*/ 54 w 416"/>
                  <a:gd name="T9" fmla="*/ 361 h 416"/>
                  <a:gd name="T10" fmla="*/ 416 w 416"/>
                  <a:gd name="T11" fmla="*/ 0 h 416"/>
                  <a:gd name="T12" fmla="*/ 362 w 416"/>
                  <a:gd name="T13" fmla="*/ 54 h 416"/>
                  <a:gd name="T14" fmla="*/ 362 w 416"/>
                  <a:gd name="T15" fmla="*/ 54 h 416"/>
                  <a:gd name="T16" fmla="*/ 416 w 416"/>
                  <a:gd name="T17" fmla="*/ 0 h 416"/>
                  <a:gd name="T18" fmla="*/ 416 w 416"/>
                  <a:gd name="T19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6" h="416">
                    <a:moveTo>
                      <a:pt x="54" y="361"/>
                    </a:move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4" y="362"/>
                      <a:pt x="54" y="362"/>
                      <a:pt x="54" y="361"/>
                    </a:cubicBezTo>
                    <a:moveTo>
                      <a:pt x="416" y="0"/>
                    </a:moveTo>
                    <a:cubicBezTo>
                      <a:pt x="362" y="54"/>
                      <a:pt x="362" y="54"/>
                      <a:pt x="362" y="54"/>
                    </a:cubicBezTo>
                    <a:cubicBezTo>
                      <a:pt x="362" y="54"/>
                      <a:pt x="362" y="54"/>
                      <a:pt x="362" y="54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16" y="0"/>
                      <a:pt x="416" y="0"/>
                      <a:pt x="41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76"/>
              <p:cNvSpPr>
                <a:spLocks/>
              </p:cNvSpPr>
              <p:nvPr userDrawn="1"/>
            </p:nvSpPr>
            <p:spPr bwMode="auto">
              <a:xfrm>
                <a:off x="10915592" y="2066179"/>
                <a:ext cx="829379" cy="810091"/>
              </a:xfrm>
              <a:custGeom>
                <a:avLst/>
                <a:gdLst>
                  <a:gd name="T0" fmla="*/ 392 w 658"/>
                  <a:gd name="T1" fmla="*/ 0 h 643"/>
                  <a:gd name="T2" fmla="*/ 125 w 658"/>
                  <a:gd name="T3" fmla="*/ 110 h 643"/>
                  <a:gd name="T4" fmla="*/ 21 w 658"/>
                  <a:gd name="T5" fmla="*/ 441 h 643"/>
                  <a:gd name="T6" fmla="*/ 118 w 658"/>
                  <a:gd name="T7" fmla="*/ 635 h 643"/>
                  <a:gd name="T8" fmla="*/ 125 w 658"/>
                  <a:gd name="T9" fmla="*/ 643 h 643"/>
                  <a:gd name="T10" fmla="*/ 126 w 658"/>
                  <a:gd name="T11" fmla="*/ 643 h 643"/>
                  <a:gd name="T12" fmla="*/ 126 w 658"/>
                  <a:gd name="T13" fmla="*/ 643 h 643"/>
                  <a:gd name="T14" fmla="*/ 195 w 658"/>
                  <a:gd name="T15" fmla="*/ 573 h 643"/>
                  <a:gd name="T16" fmla="*/ 195 w 658"/>
                  <a:gd name="T17" fmla="*/ 180 h 643"/>
                  <a:gd name="T18" fmla="*/ 392 w 658"/>
                  <a:gd name="T19" fmla="*/ 98 h 643"/>
                  <a:gd name="T20" fmla="*/ 588 w 658"/>
                  <a:gd name="T21" fmla="*/ 180 h 643"/>
                  <a:gd name="T22" fmla="*/ 589 w 658"/>
                  <a:gd name="T23" fmla="*/ 180 h 643"/>
                  <a:gd name="T24" fmla="*/ 589 w 658"/>
                  <a:gd name="T25" fmla="*/ 180 h 643"/>
                  <a:gd name="T26" fmla="*/ 658 w 658"/>
                  <a:gd name="T27" fmla="*/ 110 h 643"/>
                  <a:gd name="T28" fmla="*/ 392 w 658"/>
                  <a:gd name="T29" fmla="*/ 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8" h="643">
                    <a:moveTo>
                      <a:pt x="392" y="0"/>
                    </a:moveTo>
                    <a:cubicBezTo>
                      <a:pt x="295" y="0"/>
                      <a:pt x="199" y="37"/>
                      <a:pt x="125" y="110"/>
                    </a:cubicBezTo>
                    <a:cubicBezTo>
                      <a:pt x="35" y="200"/>
                      <a:pt x="0" y="325"/>
                      <a:pt x="21" y="441"/>
                    </a:cubicBezTo>
                    <a:cubicBezTo>
                      <a:pt x="64" y="499"/>
                      <a:pt x="97" y="564"/>
                      <a:pt x="118" y="635"/>
                    </a:cubicBezTo>
                    <a:cubicBezTo>
                      <a:pt x="120" y="638"/>
                      <a:pt x="123" y="640"/>
                      <a:pt x="125" y="643"/>
                    </a:cubicBezTo>
                    <a:cubicBezTo>
                      <a:pt x="126" y="643"/>
                      <a:pt x="126" y="643"/>
                      <a:pt x="126" y="643"/>
                    </a:cubicBezTo>
                    <a:cubicBezTo>
                      <a:pt x="126" y="643"/>
                      <a:pt x="126" y="643"/>
                      <a:pt x="126" y="643"/>
                    </a:cubicBezTo>
                    <a:cubicBezTo>
                      <a:pt x="195" y="573"/>
                      <a:pt x="195" y="573"/>
                      <a:pt x="195" y="573"/>
                    </a:cubicBezTo>
                    <a:cubicBezTo>
                      <a:pt x="87" y="465"/>
                      <a:pt x="87" y="288"/>
                      <a:pt x="195" y="180"/>
                    </a:cubicBezTo>
                    <a:cubicBezTo>
                      <a:pt x="249" y="126"/>
                      <a:pt x="321" y="98"/>
                      <a:pt x="392" y="98"/>
                    </a:cubicBezTo>
                    <a:cubicBezTo>
                      <a:pt x="463" y="98"/>
                      <a:pt x="534" y="126"/>
                      <a:pt x="588" y="180"/>
                    </a:cubicBezTo>
                    <a:cubicBezTo>
                      <a:pt x="589" y="180"/>
                      <a:pt x="589" y="180"/>
                      <a:pt x="589" y="180"/>
                    </a:cubicBezTo>
                    <a:cubicBezTo>
                      <a:pt x="589" y="180"/>
                      <a:pt x="589" y="180"/>
                      <a:pt x="589" y="180"/>
                    </a:cubicBezTo>
                    <a:cubicBezTo>
                      <a:pt x="658" y="110"/>
                      <a:pt x="658" y="110"/>
                      <a:pt x="658" y="110"/>
                    </a:cubicBezTo>
                    <a:cubicBezTo>
                      <a:pt x="585" y="37"/>
                      <a:pt x="488" y="0"/>
                      <a:pt x="39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77"/>
              <p:cNvSpPr>
                <a:spLocks noEditPoints="1"/>
              </p:cNvSpPr>
              <p:nvPr userDrawn="1"/>
            </p:nvSpPr>
            <p:spPr bwMode="auto">
              <a:xfrm>
                <a:off x="11074525" y="2205052"/>
                <a:ext cx="670447" cy="671218"/>
              </a:xfrm>
              <a:custGeom>
                <a:avLst/>
                <a:gdLst>
                  <a:gd name="T0" fmla="*/ 69 w 532"/>
                  <a:gd name="T1" fmla="*/ 463 h 533"/>
                  <a:gd name="T2" fmla="*/ 0 w 532"/>
                  <a:gd name="T3" fmla="*/ 533 h 533"/>
                  <a:gd name="T4" fmla="*/ 0 w 532"/>
                  <a:gd name="T5" fmla="*/ 533 h 533"/>
                  <a:gd name="T6" fmla="*/ 69 w 532"/>
                  <a:gd name="T7" fmla="*/ 463 h 533"/>
                  <a:gd name="T8" fmla="*/ 69 w 532"/>
                  <a:gd name="T9" fmla="*/ 463 h 533"/>
                  <a:gd name="T10" fmla="*/ 532 w 532"/>
                  <a:gd name="T11" fmla="*/ 0 h 533"/>
                  <a:gd name="T12" fmla="*/ 463 w 532"/>
                  <a:gd name="T13" fmla="*/ 70 h 533"/>
                  <a:gd name="T14" fmla="*/ 463 w 532"/>
                  <a:gd name="T15" fmla="*/ 70 h 533"/>
                  <a:gd name="T16" fmla="*/ 532 w 532"/>
                  <a:gd name="T17" fmla="*/ 0 h 533"/>
                  <a:gd name="T18" fmla="*/ 532 w 532"/>
                  <a:gd name="T19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2" h="533">
                    <a:moveTo>
                      <a:pt x="69" y="463"/>
                    </a:move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69" y="463"/>
                      <a:pt x="69" y="463"/>
                      <a:pt x="69" y="463"/>
                    </a:cubicBezTo>
                    <a:cubicBezTo>
                      <a:pt x="69" y="463"/>
                      <a:pt x="69" y="463"/>
                      <a:pt x="69" y="463"/>
                    </a:cubicBezTo>
                    <a:moveTo>
                      <a:pt x="532" y="0"/>
                    </a:moveTo>
                    <a:cubicBezTo>
                      <a:pt x="463" y="70"/>
                      <a:pt x="463" y="70"/>
                      <a:pt x="463" y="70"/>
                    </a:cubicBezTo>
                    <a:cubicBezTo>
                      <a:pt x="463" y="70"/>
                      <a:pt x="463" y="70"/>
                      <a:pt x="463" y="70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32" y="0"/>
                      <a:pt x="532" y="0"/>
                      <a:pt x="53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8"/>
              <p:cNvSpPr>
                <a:spLocks/>
              </p:cNvSpPr>
              <p:nvPr userDrawn="1"/>
            </p:nvSpPr>
            <p:spPr bwMode="auto">
              <a:xfrm>
                <a:off x="10427995" y="2332352"/>
                <a:ext cx="665818" cy="1063148"/>
              </a:xfrm>
              <a:custGeom>
                <a:avLst/>
                <a:gdLst>
                  <a:gd name="T0" fmla="*/ 27 w 528"/>
                  <a:gd name="T1" fmla="*/ 0 h 844"/>
                  <a:gd name="T2" fmla="*/ 0 w 528"/>
                  <a:gd name="T3" fmla="*/ 154 h 844"/>
                  <a:gd name="T4" fmla="*/ 372 w 528"/>
                  <a:gd name="T5" fmla="*/ 590 h 844"/>
                  <a:gd name="T6" fmla="*/ 312 w 528"/>
                  <a:gd name="T7" fmla="*/ 811 h 844"/>
                  <a:gd name="T8" fmla="*/ 363 w 528"/>
                  <a:gd name="T9" fmla="*/ 844 h 844"/>
                  <a:gd name="T10" fmla="*/ 518 w 528"/>
                  <a:gd name="T11" fmla="*/ 699 h 844"/>
                  <a:gd name="T12" fmla="*/ 528 w 528"/>
                  <a:gd name="T13" fmla="*/ 590 h 844"/>
                  <a:gd name="T14" fmla="*/ 505 w 528"/>
                  <a:gd name="T15" fmla="*/ 424 h 844"/>
                  <a:gd name="T16" fmla="*/ 408 w 528"/>
                  <a:gd name="T17" fmla="*/ 230 h 844"/>
                  <a:gd name="T18" fmla="*/ 27 w 528"/>
                  <a:gd name="T19" fmla="*/ 0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8" h="844">
                    <a:moveTo>
                      <a:pt x="27" y="0"/>
                    </a:moveTo>
                    <a:cubicBezTo>
                      <a:pt x="12" y="51"/>
                      <a:pt x="3" y="102"/>
                      <a:pt x="0" y="154"/>
                    </a:cubicBezTo>
                    <a:cubicBezTo>
                      <a:pt x="210" y="187"/>
                      <a:pt x="372" y="370"/>
                      <a:pt x="372" y="590"/>
                    </a:cubicBezTo>
                    <a:cubicBezTo>
                      <a:pt x="372" y="670"/>
                      <a:pt x="350" y="746"/>
                      <a:pt x="312" y="811"/>
                    </a:cubicBezTo>
                    <a:cubicBezTo>
                      <a:pt x="329" y="823"/>
                      <a:pt x="345" y="834"/>
                      <a:pt x="363" y="844"/>
                    </a:cubicBezTo>
                    <a:cubicBezTo>
                      <a:pt x="407" y="788"/>
                      <a:pt x="459" y="739"/>
                      <a:pt x="518" y="699"/>
                    </a:cubicBezTo>
                    <a:cubicBezTo>
                      <a:pt x="525" y="663"/>
                      <a:pt x="528" y="627"/>
                      <a:pt x="528" y="590"/>
                    </a:cubicBezTo>
                    <a:cubicBezTo>
                      <a:pt x="528" y="532"/>
                      <a:pt x="520" y="477"/>
                      <a:pt x="505" y="424"/>
                    </a:cubicBezTo>
                    <a:cubicBezTo>
                      <a:pt x="452" y="368"/>
                      <a:pt x="420" y="301"/>
                      <a:pt x="408" y="230"/>
                    </a:cubicBezTo>
                    <a:cubicBezTo>
                      <a:pt x="317" y="110"/>
                      <a:pt x="182" y="25"/>
                      <a:pt x="2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9"/>
              <p:cNvSpPr>
                <a:spLocks/>
              </p:cNvSpPr>
              <p:nvPr userDrawn="1"/>
            </p:nvSpPr>
            <p:spPr bwMode="auto">
              <a:xfrm>
                <a:off x="10885504" y="3213423"/>
                <a:ext cx="195194" cy="236855"/>
              </a:xfrm>
              <a:custGeom>
                <a:avLst/>
                <a:gdLst>
                  <a:gd name="T0" fmla="*/ 155 w 155"/>
                  <a:gd name="T1" fmla="*/ 0 h 188"/>
                  <a:gd name="T2" fmla="*/ 0 w 155"/>
                  <a:gd name="T3" fmla="*/ 145 h 188"/>
                  <a:gd name="T4" fmla="*/ 85 w 155"/>
                  <a:gd name="T5" fmla="*/ 188 h 188"/>
                  <a:gd name="T6" fmla="*/ 155 w 155"/>
                  <a:gd name="T7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88">
                    <a:moveTo>
                      <a:pt x="155" y="0"/>
                    </a:moveTo>
                    <a:cubicBezTo>
                      <a:pt x="96" y="40"/>
                      <a:pt x="44" y="89"/>
                      <a:pt x="0" y="145"/>
                    </a:cubicBezTo>
                    <a:cubicBezTo>
                      <a:pt x="27" y="161"/>
                      <a:pt x="56" y="176"/>
                      <a:pt x="85" y="188"/>
                    </a:cubicBezTo>
                    <a:cubicBezTo>
                      <a:pt x="119" y="131"/>
                      <a:pt x="143" y="67"/>
                      <a:pt x="15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0"/>
              <p:cNvSpPr>
                <a:spLocks/>
              </p:cNvSpPr>
              <p:nvPr userDrawn="1"/>
            </p:nvSpPr>
            <p:spPr bwMode="auto">
              <a:xfrm>
                <a:off x="10941824" y="2621670"/>
                <a:ext cx="122671" cy="244571"/>
              </a:xfrm>
              <a:custGeom>
                <a:avLst/>
                <a:gdLst>
                  <a:gd name="T0" fmla="*/ 0 w 97"/>
                  <a:gd name="T1" fmla="*/ 0 h 194"/>
                  <a:gd name="T2" fmla="*/ 97 w 97"/>
                  <a:gd name="T3" fmla="*/ 194 h 194"/>
                  <a:gd name="T4" fmla="*/ 0 w 97"/>
                  <a:gd name="T5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94">
                    <a:moveTo>
                      <a:pt x="0" y="0"/>
                    </a:moveTo>
                    <a:cubicBezTo>
                      <a:pt x="12" y="71"/>
                      <a:pt x="44" y="138"/>
                      <a:pt x="97" y="194"/>
                    </a:cubicBezTo>
                    <a:cubicBezTo>
                      <a:pt x="76" y="123"/>
                      <a:pt x="43" y="58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1"/>
              <p:cNvSpPr>
                <a:spLocks noEditPoints="1"/>
              </p:cNvSpPr>
              <p:nvPr userDrawn="1"/>
            </p:nvSpPr>
            <p:spPr bwMode="auto">
              <a:xfrm>
                <a:off x="10340814" y="3581435"/>
                <a:ext cx="388073" cy="245342"/>
              </a:xfrm>
              <a:custGeom>
                <a:avLst/>
                <a:gdLst>
                  <a:gd name="T0" fmla="*/ 19 w 308"/>
                  <a:gd name="T1" fmla="*/ 39 h 195"/>
                  <a:gd name="T2" fmla="*/ 0 w 308"/>
                  <a:gd name="T3" fmla="*/ 39 h 195"/>
                  <a:gd name="T4" fmla="*/ 0 w 308"/>
                  <a:gd name="T5" fmla="*/ 39 h 195"/>
                  <a:gd name="T6" fmla="*/ 0 w 308"/>
                  <a:gd name="T7" fmla="*/ 39 h 195"/>
                  <a:gd name="T8" fmla="*/ 0 w 308"/>
                  <a:gd name="T9" fmla="*/ 195 h 195"/>
                  <a:gd name="T10" fmla="*/ 66 w 308"/>
                  <a:gd name="T11" fmla="*/ 192 h 195"/>
                  <a:gd name="T12" fmla="*/ 66 w 308"/>
                  <a:gd name="T13" fmla="*/ 181 h 195"/>
                  <a:gd name="T14" fmla="*/ 66 w 308"/>
                  <a:gd name="T15" fmla="*/ 181 h 195"/>
                  <a:gd name="T16" fmla="*/ 19 w 308"/>
                  <a:gd name="T17" fmla="*/ 39 h 195"/>
                  <a:gd name="T18" fmla="*/ 182 w 308"/>
                  <a:gd name="T19" fmla="*/ 0 h 195"/>
                  <a:gd name="T20" fmla="*/ 112 w 308"/>
                  <a:gd name="T21" fmla="*/ 25 h 195"/>
                  <a:gd name="T22" fmla="*/ 152 w 308"/>
                  <a:gd name="T23" fmla="*/ 176 h 195"/>
                  <a:gd name="T24" fmla="*/ 299 w 308"/>
                  <a:gd name="T25" fmla="*/ 115 h 195"/>
                  <a:gd name="T26" fmla="*/ 308 w 308"/>
                  <a:gd name="T27" fmla="*/ 86 h 195"/>
                  <a:gd name="T28" fmla="*/ 182 w 308"/>
                  <a:gd name="T2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195">
                    <a:moveTo>
                      <a:pt x="19" y="39"/>
                    </a:moveTo>
                    <a:cubicBezTo>
                      <a:pt x="13" y="39"/>
                      <a:pt x="7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22" y="195"/>
                      <a:pt x="44" y="194"/>
                      <a:pt x="66" y="192"/>
                    </a:cubicBezTo>
                    <a:cubicBezTo>
                      <a:pt x="66" y="188"/>
                      <a:pt x="66" y="185"/>
                      <a:pt x="66" y="181"/>
                    </a:cubicBezTo>
                    <a:cubicBezTo>
                      <a:pt x="66" y="181"/>
                      <a:pt x="66" y="181"/>
                      <a:pt x="66" y="181"/>
                    </a:cubicBezTo>
                    <a:cubicBezTo>
                      <a:pt x="66" y="128"/>
                      <a:pt x="48" y="79"/>
                      <a:pt x="19" y="39"/>
                    </a:cubicBezTo>
                    <a:moveTo>
                      <a:pt x="182" y="0"/>
                    </a:moveTo>
                    <a:cubicBezTo>
                      <a:pt x="160" y="10"/>
                      <a:pt x="136" y="18"/>
                      <a:pt x="112" y="25"/>
                    </a:cubicBezTo>
                    <a:cubicBezTo>
                      <a:pt x="137" y="70"/>
                      <a:pt x="151" y="121"/>
                      <a:pt x="152" y="176"/>
                    </a:cubicBezTo>
                    <a:cubicBezTo>
                      <a:pt x="204" y="162"/>
                      <a:pt x="253" y="142"/>
                      <a:pt x="299" y="115"/>
                    </a:cubicBezTo>
                    <a:cubicBezTo>
                      <a:pt x="302" y="105"/>
                      <a:pt x="305" y="96"/>
                      <a:pt x="308" y="86"/>
                    </a:cubicBezTo>
                    <a:cubicBezTo>
                      <a:pt x="264" y="61"/>
                      <a:pt x="222" y="32"/>
                      <a:pt x="18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2"/>
              <p:cNvSpPr>
                <a:spLocks/>
              </p:cNvSpPr>
              <p:nvPr userDrawn="1"/>
            </p:nvSpPr>
            <p:spPr bwMode="auto">
              <a:xfrm>
                <a:off x="10364730" y="3612296"/>
                <a:ext cx="167419" cy="196737"/>
              </a:xfrm>
              <a:custGeom>
                <a:avLst/>
                <a:gdLst>
                  <a:gd name="T0" fmla="*/ 93 w 133"/>
                  <a:gd name="T1" fmla="*/ 0 h 156"/>
                  <a:gd name="T2" fmla="*/ 0 w 133"/>
                  <a:gd name="T3" fmla="*/ 14 h 156"/>
                  <a:gd name="T4" fmla="*/ 47 w 133"/>
                  <a:gd name="T5" fmla="*/ 156 h 156"/>
                  <a:gd name="T6" fmla="*/ 47 w 133"/>
                  <a:gd name="T7" fmla="*/ 156 h 156"/>
                  <a:gd name="T8" fmla="*/ 47 w 133"/>
                  <a:gd name="T9" fmla="*/ 156 h 156"/>
                  <a:gd name="T10" fmla="*/ 110 w 133"/>
                  <a:gd name="T11" fmla="*/ 156 h 156"/>
                  <a:gd name="T12" fmla="*/ 133 w 133"/>
                  <a:gd name="T13" fmla="*/ 151 h 156"/>
                  <a:gd name="T14" fmla="*/ 93 w 133"/>
                  <a:gd name="T15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56">
                    <a:moveTo>
                      <a:pt x="93" y="0"/>
                    </a:moveTo>
                    <a:cubicBezTo>
                      <a:pt x="63" y="8"/>
                      <a:pt x="32" y="12"/>
                      <a:pt x="0" y="14"/>
                    </a:cubicBezTo>
                    <a:cubicBezTo>
                      <a:pt x="29" y="54"/>
                      <a:pt x="47" y="103"/>
                      <a:pt x="47" y="156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8" y="155"/>
                      <a:pt x="125" y="153"/>
                      <a:pt x="133" y="151"/>
                    </a:cubicBezTo>
                    <a:cubicBezTo>
                      <a:pt x="132" y="96"/>
                      <a:pt x="118" y="45"/>
                      <a:pt x="9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83"/>
              <p:cNvSpPr>
                <a:spLocks/>
              </p:cNvSpPr>
              <p:nvPr userDrawn="1"/>
            </p:nvSpPr>
            <p:spPr bwMode="auto">
              <a:xfrm>
                <a:off x="10424137" y="3809032"/>
                <a:ext cx="79466" cy="13887"/>
              </a:xfrm>
              <a:custGeom>
                <a:avLst/>
                <a:gdLst>
                  <a:gd name="T0" fmla="*/ 63 w 63"/>
                  <a:gd name="T1" fmla="*/ 0 h 11"/>
                  <a:gd name="T2" fmla="*/ 0 w 63"/>
                  <a:gd name="T3" fmla="*/ 0 h 11"/>
                  <a:gd name="T4" fmla="*/ 0 w 63"/>
                  <a:gd name="T5" fmla="*/ 11 h 11"/>
                  <a:gd name="T6" fmla="*/ 63 w 6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21" y="8"/>
                      <a:pt x="42" y="5"/>
                      <a:pt x="6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4"/>
              <p:cNvSpPr>
                <a:spLocks/>
              </p:cNvSpPr>
              <p:nvPr userDrawn="1"/>
            </p:nvSpPr>
            <p:spPr bwMode="auto">
              <a:xfrm>
                <a:off x="10424137" y="3809032"/>
                <a:ext cx="79466" cy="0"/>
              </a:xfrm>
              <a:custGeom>
                <a:avLst/>
                <a:gdLst>
                  <a:gd name="T0" fmla="*/ 63 w 63"/>
                  <a:gd name="T1" fmla="*/ 0 w 63"/>
                  <a:gd name="T2" fmla="*/ 0 w 63"/>
                  <a:gd name="T3" fmla="*/ 63 w 63"/>
                  <a:gd name="T4" fmla="*/ 63 w 6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85"/>
              <p:cNvSpPr>
                <a:spLocks/>
              </p:cNvSpPr>
              <p:nvPr userDrawn="1"/>
            </p:nvSpPr>
            <p:spPr bwMode="auto">
              <a:xfrm>
                <a:off x="10718084" y="3689447"/>
                <a:ext cx="36261" cy="36261"/>
              </a:xfrm>
              <a:custGeom>
                <a:avLst/>
                <a:gdLst>
                  <a:gd name="T0" fmla="*/ 9 w 29"/>
                  <a:gd name="T1" fmla="*/ 0 h 29"/>
                  <a:gd name="T2" fmla="*/ 0 w 29"/>
                  <a:gd name="T3" fmla="*/ 29 h 29"/>
                  <a:gd name="T4" fmla="*/ 29 w 29"/>
                  <a:gd name="T5" fmla="*/ 11 h 29"/>
                  <a:gd name="T6" fmla="*/ 9 w 2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9">
                    <a:moveTo>
                      <a:pt x="9" y="0"/>
                    </a:moveTo>
                    <a:cubicBezTo>
                      <a:pt x="6" y="10"/>
                      <a:pt x="3" y="19"/>
                      <a:pt x="0" y="29"/>
                    </a:cubicBezTo>
                    <a:cubicBezTo>
                      <a:pt x="10" y="24"/>
                      <a:pt x="20" y="18"/>
                      <a:pt x="29" y="11"/>
                    </a:cubicBezTo>
                    <a:cubicBezTo>
                      <a:pt x="22" y="8"/>
                      <a:pt x="15" y="4"/>
                      <a:pt x="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7"/>
              <p:cNvSpPr>
                <a:spLocks/>
              </p:cNvSpPr>
              <p:nvPr userDrawn="1"/>
            </p:nvSpPr>
            <p:spPr bwMode="auto">
              <a:xfrm>
                <a:off x="9777607" y="3442562"/>
                <a:ext cx="234541" cy="207538"/>
              </a:xfrm>
              <a:custGeom>
                <a:avLst/>
                <a:gdLst>
                  <a:gd name="T0" fmla="*/ 117 w 186"/>
                  <a:gd name="T1" fmla="*/ 0 h 165"/>
                  <a:gd name="T2" fmla="*/ 0 w 186"/>
                  <a:gd name="T3" fmla="*/ 104 h 165"/>
                  <a:gd name="T4" fmla="*/ 62 w 186"/>
                  <a:gd name="T5" fmla="*/ 165 h 165"/>
                  <a:gd name="T6" fmla="*/ 186 w 186"/>
                  <a:gd name="T7" fmla="*/ 64 h 165"/>
                  <a:gd name="T8" fmla="*/ 117 w 186"/>
                  <a:gd name="T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65">
                    <a:moveTo>
                      <a:pt x="117" y="0"/>
                    </a:moveTo>
                    <a:cubicBezTo>
                      <a:pt x="70" y="25"/>
                      <a:pt x="30" y="61"/>
                      <a:pt x="0" y="104"/>
                    </a:cubicBezTo>
                    <a:cubicBezTo>
                      <a:pt x="19" y="126"/>
                      <a:pt x="40" y="146"/>
                      <a:pt x="62" y="165"/>
                    </a:cubicBezTo>
                    <a:cubicBezTo>
                      <a:pt x="91" y="119"/>
                      <a:pt x="134" y="83"/>
                      <a:pt x="186" y="64"/>
                    </a:cubicBezTo>
                    <a:cubicBezTo>
                      <a:pt x="161" y="45"/>
                      <a:pt x="138" y="24"/>
                      <a:pt x="11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8"/>
              <p:cNvSpPr>
                <a:spLocks/>
              </p:cNvSpPr>
              <p:nvPr userDrawn="1"/>
            </p:nvSpPr>
            <p:spPr bwMode="auto">
              <a:xfrm>
                <a:off x="9612503" y="2414904"/>
                <a:ext cx="391930" cy="471396"/>
              </a:xfrm>
              <a:custGeom>
                <a:avLst/>
                <a:gdLst>
                  <a:gd name="T0" fmla="*/ 292 w 311"/>
                  <a:gd name="T1" fmla="*/ 0 h 374"/>
                  <a:gd name="T2" fmla="*/ 223 w 311"/>
                  <a:gd name="T3" fmla="*/ 45 h 374"/>
                  <a:gd name="T4" fmla="*/ 162 w 311"/>
                  <a:gd name="T5" fmla="*/ 233 h 374"/>
                  <a:gd name="T6" fmla="*/ 27 w 311"/>
                  <a:gd name="T7" fmla="*/ 296 h 374"/>
                  <a:gd name="T8" fmla="*/ 0 w 311"/>
                  <a:gd name="T9" fmla="*/ 374 h 374"/>
                  <a:gd name="T10" fmla="*/ 8 w 311"/>
                  <a:gd name="T11" fmla="*/ 374 h 374"/>
                  <a:gd name="T12" fmla="*/ 194 w 311"/>
                  <a:gd name="T13" fmla="*/ 308 h 374"/>
                  <a:gd name="T14" fmla="*/ 275 w 311"/>
                  <a:gd name="T15" fmla="*/ 204 h 374"/>
                  <a:gd name="T16" fmla="*/ 292 w 311"/>
                  <a:gd name="T17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1" h="374">
                    <a:moveTo>
                      <a:pt x="292" y="0"/>
                    </a:moveTo>
                    <a:cubicBezTo>
                      <a:pt x="268" y="13"/>
                      <a:pt x="245" y="28"/>
                      <a:pt x="223" y="45"/>
                    </a:cubicBezTo>
                    <a:cubicBezTo>
                      <a:pt x="234" y="111"/>
                      <a:pt x="213" y="182"/>
                      <a:pt x="162" y="233"/>
                    </a:cubicBezTo>
                    <a:cubicBezTo>
                      <a:pt x="124" y="271"/>
                      <a:pt x="76" y="292"/>
                      <a:pt x="27" y="296"/>
                    </a:cubicBezTo>
                    <a:cubicBezTo>
                      <a:pt x="16" y="321"/>
                      <a:pt x="7" y="347"/>
                      <a:pt x="0" y="374"/>
                    </a:cubicBezTo>
                    <a:cubicBezTo>
                      <a:pt x="3" y="374"/>
                      <a:pt x="6" y="374"/>
                      <a:pt x="8" y="374"/>
                    </a:cubicBezTo>
                    <a:cubicBezTo>
                      <a:pt x="74" y="374"/>
                      <a:pt x="140" y="352"/>
                      <a:pt x="194" y="308"/>
                    </a:cubicBezTo>
                    <a:cubicBezTo>
                      <a:pt x="216" y="270"/>
                      <a:pt x="243" y="235"/>
                      <a:pt x="275" y="204"/>
                    </a:cubicBezTo>
                    <a:cubicBezTo>
                      <a:pt x="305" y="140"/>
                      <a:pt x="311" y="68"/>
                      <a:pt x="29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9"/>
              <p:cNvSpPr>
                <a:spLocks/>
              </p:cNvSpPr>
              <p:nvPr userDrawn="1"/>
            </p:nvSpPr>
            <p:spPr bwMode="auto">
              <a:xfrm>
                <a:off x="10340814" y="3630041"/>
                <a:ext cx="0" cy="196737"/>
              </a:xfrm>
              <a:custGeom>
                <a:avLst/>
                <a:gdLst>
                  <a:gd name="T0" fmla="*/ 0 h 156"/>
                  <a:gd name="T1" fmla="*/ 156 h 156"/>
                  <a:gd name="T2" fmla="*/ 156 h 156"/>
                  <a:gd name="T3" fmla="*/ 0 h 156"/>
                  <a:gd name="T4" fmla="*/ 0 h 1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56">
                    <a:moveTo>
                      <a:pt x="0" y="0"/>
                    </a:move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92"/>
              <p:cNvSpPr>
                <a:spLocks noEditPoints="1"/>
              </p:cNvSpPr>
              <p:nvPr userDrawn="1"/>
            </p:nvSpPr>
            <p:spPr bwMode="auto">
              <a:xfrm>
                <a:off x="10090071" y="1692765"/>
                <a:ext cx="2066118" cy="2165644"/>
              </a:xfrm>
              <a:custGeom>
                <a:avLst/>
                <a:gdLst>
                  <a:gd name="T0" fmla="*/ 1434 w 1639"/>
                  <a:gd name="T1" fmla="*/ 1321 h 1718"/>
                  <a:gd name="T2" fmla="*/ 1009 w 1639"/>
                  <a:gd name="T3" fmla="*/ 1454 h 1718"/>
                  <a:gd name="T4" fmla="*/ 815 w 1639"/>
                  <a:gd name="T5" fmla="*/ 1429 h 1718"/>
                  <a:gd name="T6" fmla="*/ 682 w 1639"/>
                  <a:gd name="T7" fmla="*/ 1663 h 1718"/>
                  <a:gd name="T8" fmla="*/ 1009 w 1639"/>
                  <a:gd name="T9" fmla="*/ 1718 h 1718"/>
                  <a:gd name="T10" fmla="*/ 1639 w 1639"/>
                  <a:gd name="T11" fmla="*/ 1496 h 1718"/>
                  <a:gd name="T12" fmla="*/ 1434 w 1639"/>
                  <a:gd name="T13" fmla="*/ 1321 h 1718"/>
                  <a:gd name="T14" fmla="*/ 199 w 1639"/>
                  <a:gd name="T15" fmla="*/ 656 h 1718"/>
                  <a:gd name="T16" fmla="*/ 199 w 1639"/>
                  <a:gd name="T17" fmla="*/ 657 h 1718"/>
                  <a:gd name="T18" fmla="*/ 3 w 1639"/>
                  <a:gd name="T19" fmla="*/ 703 h 1718"/>
                  <a:gd name="T20" fmla="*/ 297 w 1639"/>
                  <a:gd name="T21" fmla="*/ 1423 h 1718"/>
                  <a:gd name="T22" fmla="*/ 381 w 1639"/>
                  <a:gd name="T23" fmla="*/ 1498 h 1718"/>
                  <a:gd name="T24" fmla="*/ 580 w 1639"/>
                  <a:gd name="T25" fmla="*/ 1318 h 1718"/>
                  <a:gd name="T26" fmla="*/ 484 w 1639"/>
                  <a:gd name="T27" fmla="*/ 1237 h 1718"/>
                  <a:gd name="T28" fmla="*/ 268 w 1639"/>
                  <a:gd name="T29" fmla="*/ 661 h 1718"/>
                  <a:gd name="T30" fmla="*/ 199 w 1639"/>
                  <a:gd name="T31" fmla="*/ 656 h 1718"/>
                  <a:gd name="T32" fmla="*/ 297 w 1639"/>
                  <a:gd name="T33" fmla="*/ 0 h 1718"/>
                  <a:gd name="T34" fmla="*/ 19 w 1639"/>
                  <a:gd name="T35" fmla="*/ 528 h 1718"/>
                  <a:gd name="T36" fmla="*/ 199 w 1639"/>
                  <a:gd name="T37" fmla="*/ 500 h 1718"/>
                  <a:gd name="T38" fmla="*/ 199 w 1639"/>
                  <a:gd name="T39" fmla="*/ 500 h 1718"/>
                  <a:gd name="T40" fmla="*/ 295 w 1639"/>
                  <a:gd name="T41" fmla="*/ 507 h 1718"/>
                  <a:gd name="T42" fmla="*/ 484 w 1639"/>
                  <a:gd name="T43" fmla="*/ 186 h 1718"/>
                  <a:gd name="T44" fmla="*/ 483 w 1639"/>
                  <a:gd name="T45" fmla="*/ 186 h 1718"/>
                  <a:gd name="T46" fmla="*/ 483 w 1639"/>
                  <a:gd name="T47" fmla="*/ 186 h 1718"/>
                  <a:gd name="T48" fmla="*/ 297 w 1639"/>
                  <a:gd name="T49" fmla="*/ 0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39" h="1718">
                    <a:moveTo>
                      <a:pt x="1434" y="1321"/>
                    </a:moveTo>
                    <a:cubicBezTo>
                      <a:pt x="1306" y="1410"/>
                      <a:pt x="1158" y="1454"/>
                      <a:pt x="1009" y="1454"/>
                    </a:cubicBezTo>
                    <a:cubicBezTo>
                      <a:pt x="944" y="1454"/>
                      <a:pt x="879" y="1446"/>
                      <a:pt x="815" y="1429"/>
                    </a:cubicBezTo>
                    <a:cubicBezTo>
                      <a:pt x="752" y="1493"/>
                      <a:pt x="706" y="1574"/>
                      <a:pt x="682" y="1663"/>
                    </a:cubicBezTo>
                    <a:cubicBezTo>
                      <a:pt x="787" y="1700"/>
                      <a:pt x="898" y="1718"/>
                      <a:pt x="1009" y="1718"/>
                    </a:cubicBezTo>
                    <a:cubicBezTo>
                      <a:pt x="1232" y="1718"/>
                      <a:pt x="1455" y="1644"/>
                      <a:pt x="1639" y="1496"/>
                    </a:cubicBezTo>
                    <a:cubicBezTo>
                      <a:pt x="1587" y="1422"/>
                      <a:pt x="1516" y="1361"/>
                      <a:pt x="1434" y="1321"/>
                    </a:cubicBezTo>
                    <a:moveTo>
                      <a:pt x="199" y="656"/>
                    </a:moveTo>
                    <a:cubicBezTo>
                      <a:pt x="199" y="657"/>
                      <a:pt x="199" y="657"/>
                      <a:pt x="199" y="657"/>
                    </a:cubicBezTo>
                    <a:cubicBezTo>
                      <a:pt x="129" y="657"/>
                      <a:pt x="62" y="673"/>
                      <a:pt x="3" y="703"/>
                    </a:cubicBezTo>
                    <a:cubicBezTo>
                      <a:pt x="0" y="963"/>
                      <a:pt x="99" y="1224"/>
                      <a:pt x="297" y="1423"/>
                    </a:cubicBezTo>
                    <a:cubicBezTo>
                      <a:pt x="324" y="1450"/>
                      <a:pt x="352" y="1475"/>
                      <a:pt x="381" y="1498"/>
                    </a:cubicBezTo>
                    <a:cubicBezTo>
                      <a:pt x="464" y="1460"/>
                      <a:pt x="534" y="1397"/>
                      <a:pt x="580" y="1318"/>
                    </a:cubicBezTo>
                    <a:cubicBezTo>
                      <a:pt x="546" y="1294"/>
                      <a:pt x="514" y="1267"/>
                      <a:pt x="484" y="1237"/>
                    </a:cubicBezTo>
                    <a:cubicBezTo>
                      <a:pt x="326" y="1079"/>
                      <a:pt x="254" y="868"/>
                      <a:pt x="268" y="661"/>
                    </a:cubicBezTo>
                    <a:cubicBezTo>
                      <a:pt x="245" y="658"/>
                      <a:pt x="223" y="656"/>
                      <a:pt x="199" y="656"/>
                    </a:cubicBezTo>
                    <a:moveTo>
                      <a:pt x="297" y="0"/>
                    </a:moveTo>
                    <a:cubicBezTo>
                      <a:pt x="148" y="150"/>
                      <a:pt x="55" y="335"/>
                      <a:pt x="19" y="528"/>
                    </a:cubicBezTo>
                    <a:cubicBezTo>
                      <a:pt x="76" y="510"/>
                      <a:pt x="137" y="500"/>
                      <a:pt x="199" y="500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32" y="500"/>
                      <a:pt x="264" y="502"/>
                      <a:pt x="295" y="507"/>
                    </a:cubicBezTo>
                    <a:cubicBezTo>
                      <a:pt x="328" y="390"/>
                      <a:pt x="391" y="279"/>
                      <a:pt x="484" y="186"/>
                    </a:cubicBezTo>
                    <a:cubicBezTo>
                      <a:pt x="483" y="186"/>
                      <a:pt x="483" y="186"/>
                      <a:pt x="483" y="186"/>
                    </a:cubicBezTo>
                    <a:cubicBezTo>
                      <a:pt x="483" y="186"/>
                      <a:pt x="483" y="186"/>
                      <a:pt x="483" y="186"/>
                    </a:cubicBezTo>
                    <a:cubicBezTo>
                      <a:pt x="297" y="0"/>
                      <a:pt x="297" y="0"/>
                      <a:pt x="29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95"/>
              <p:cNvSpPr>
                <a:spLocks/>
              </p:cNvSpPr>
              <p:nvPr userDrawn="1"/>
            </p:nvSpPr>
            <p:spPr bwMode="auto">
              <a:xfrm>
                <a:off x="10728886" y="3395500"/>
                <a:ext cx="263858" cy="307835"/>
              </a:xfrm>
              <a:custGeom>
                <a:avLst/>
                <a:gdLst>
                  <a:gd name="T0" fmla="*/ 124 w 209"/>
                  <a:gd name="T1" fmla="*/ 0 h 244"/>
                  <a:gd name="T2" fmla="*/ 0 w 209"/>
                  <a:gd name="T3" fmla="*/ 233 h 244"/>
                  <a:gd name="T4" fmla="*/ 20 w 209"/>
                  <a:gd name="T5" fmla="*/ 244 h 244"/>
                  <a:gd name="T6" fmla="*/ 209 w 209"/>
                  <a:gd name="T7" fmla="*/ 43 h 244"/>
                  <a:gd name="T8" fmla="*/ 124 w 209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44">
                    <a:moveTo>
                      <a:pt x="124" y="0"/>
                    </a:moveTo>
                    <a:cubicBezTo>
                      <a:pt x="69" y="69"/>
                      <a:pt x="27" y="147"/>
                      <a:pt x="0" y="233"/>
                    </a:cubicBezTo>
                    <a:cubicBezTo>
                      <a:pt x="6" y="237"/>
                      <a:pt x="13" y="241"/>
                      <a:pt x="20" y="244"/>
                    </a:cubicBezTo>
                    <a:cubicBezTo>
                      <a:pt x="98" y="193"/>
                      <a:pt x="163" y="124"/>
                      <a:pt x="209" y="43"/>
                    </a:cubicBezTo>
                    <a:cubicBezTo>
                      <a:pt x="180" y="31"/>
                      <a:pt x="151" y="16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6"/>
              <p:cNvSpPr>
                <a:spLocks/>
              </p:cNvSpPr>
              <p:nvPr userDrawn="1"/>
            </p:nvSpPr>
            <p:spPr bwMode="auto">
              <a:xfrm>
                <a:off x="10093929" y="2323094"/>
                <a:ext cx="246885" cy="256143"/>
              </a:xfrm>
              <a:custGeom>
                <a:avLst/>
                <a:gdLst>
                  <a:gd name="T0" fmla="*/ 196 w 196"/>
                  <a:gd name="T1" fmla="*/ 0 h 203"/>
                  <a:gd name="T2" fmla="*/ 16 w 196"/>
                  <a:gd name="T3" fmla="*/ 28 h 203"/>
                  <a:gd name="T4" fmla="*/ 0 w 196"/>
                  <a:gd name="T5" fmla="*/ 203 h 203"/>
                  <a:gd name="T6" fmla="*/ 196 w 196"/>
                  <a:gd name="T7" fmla="*/ 157 h 203"/>
                  <a:gd name="T8" fmla="*/ 196 w 196"/>
                  <a:gd name="T9" fmla="*/ 156 h 203"/>
                  <a:gd name="T10" fmla="*/ 196 w 196"/>
                  <a:gd name="T11" fmla="*/ 156 h 203"/>
                  <a:gd name="T12" fmla="*/ 196 w 196"/>
                  <a:gd name="T13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203">
                    <a:moveTo>
                      <a:pt x="196" y="0"/>
                    </a:moveTo>
                    <a:cubicBezTo>
                      <a:pt x="134" y="0"/>
                      <a:pt x="73" y="10"/>
                      <a:pt x="16" y="28"/>
                    </a:cubicBezTo>
                    <a:cubicBezTo>
                      <a:pt x="6" y="86"/>
                      <a:pt x="0" y="144"/>
                      <a:pt x="0" y="203"/>
                    </a:cubicBezTo>
                    <a:cubicBezTo>
                      <a:pt x="59" y="173"/>
                      <a:pt x="126" y="157"/>
                      <a:pt x="196" y="157"/>
                    </a:cubicBezTo>
                    <a:cubicBezTo>
                      <a:pt x="196" y="156"/>
                      <a:pt x="196" y="156"/>
                      <a:pt x="196" y="156"/>
                    </a:cubicBezTo>
                    <a:cubicBezTo>
                      <a:pt x="196" y="156"/>
                      <a:pt x="196" y="156"/>
                      <a:pt x="196" y="156"/>
                    </a:cubicBezTo>
                    <a:cubicBezTo>
                      <a:pt x="196" y="0"/>
                      <a:pt x="196" y="0"/>
                      <a:pt x="19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7"/>
              <p:cNvSpPr>
                <a:spLocks/>
              </p:cNvSpPr>
              <p:nvPr userDrawn="1"/>
            </p:nvSpPr>
            <p:spPr bwMode="auto">
              <a:xfrm>
                <a:off x="10340814" y="2323094"/>
                <a:ext cx="0" cy="196737"/>
              </a:xfrm>
              <a:custGeom>
                <a:avLst/>
                <a:gdLst>
                  <a:gd name="T0" fmla="*/ 0 h 156"/>
                  <a:gd name="T1" fmla="*/ 0 h 156"/>
                  <a:gd name="T2" fmla="*/ 156 h 156"/>
                  <a:gd name="T3" fmla="*/ 156 h 156"/>
                  <a:gd name="T4" fmla="*/ 0 h 1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5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98"/>
              <p:cNvSpPr>
                <a:spLocks/>
              </p:cNvSpPr>
              <p:nvPr userDrawn="1"/>
            </p:nvSpPr>
            <p:spPr bwMode="auto">
              <a:xfrm>
                <a:off x="10464256" y="1692765"/>
                <a:ext cx="234541" cy="234541"/>
              </a:xfrm>
              <a:custGeom>
                <a:avLst/>
                <a:gdLst>
                  <a:gd name="T0" fmla="*/ 0 w 186"/>
                  <a:gd name="T1" fmla="*/ 0 h 186"/>
                  <a:gd name="T2" fmla="*/ 0 w 186"/>
                  <a:gd name="T3" fmla="*/ 0 h 186"/>
                  <a:gd name="T4" fmla="*/ 186 w 186"/>
                  <a:gd name="T5" fmla="*/ 186 h 186"/>
                  <a:gd name="T6" fmla="*/ 186 w 186"/>
                  <a:gd name="T7" fmla="*/ 186 h 186"/>
                  <a:gd name="T8" fmla="*/ 0 w 18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8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99"/>
              <p:cNvSpPr>
                <a:spLocks/>
              </p:cNvSpPr>
              <p:nvPr userDrawn="1"/>
            </p:nvSpPr>
            <p:spPr bwMode="auto">
              <a:xfrm>
                <a:off x="12023489" y="3251998"/>
                <a:ext cx="234541" cy="234541"/>
              </a:xfrm>
              <a:custGeom>
                <a:avLst/>
                <a:gdLst>
                  <a:gd name="T0" fmla="*/ 0 w 186"/>
                  <a:gd name="T1" fmla="*/ 0 h 186"/>
                  <a:gd name="T2" fmla="*/ 0 w 186"/>
                  <a:gd name="T3" fmla="*/ 0 h 186"/>
                  <a:gd name="T4" fmla="*/ 186 w 186"/>
                  <a:gd name="T5" fmla="*/ 186 h 186"/>
                  <a:gd name="T6" fmla="*/ 186 w 186"/>
                  <a:gd name="T7" fmla="*/ 186 h 186"/>
                  <a:gd name="T8" fmla="*/ 0 w 18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8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3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  <p:sldLayoutId id="2147484661" r:id="rId4"/>
    <p:sldLayoutId id="2147484662" r:id="rId5"/>
    <p:sldLayoutId id="2147484663" r:id="rId6"/>
    <p:sldLayoutId id="2147484664" r:id="rId7"/>
    <p:sldLayoutId id="2147484665" r:id="rId8"/>
    <p:sldLayoutId id="2147484666" r:id="rId9"/>
    <p:sldLayoutId id="2147484667" r:id="rId10"/>
    <p:sldLayoutId id="2147484668" r:id="rId11"/>
    <p:sldLayoutId id="2147484669" r:id="rId12"/>
    <p:sldLayoutId id="2147484670" r:id="rId13"/>
    <p:sldLayoutId id="2147484671" r:id="rId14"/>
    <p:sldLayoutId id="2147484672" r:id="rId15"/>
    <p:sldLayoutId id="2147484673" r:id="rId16"/>
    <p:sldLayoutId id="2147484674" r:id="rId17"/>
    <p:sldLayoutId id="2147484675" r:id="rId18"/>
    <p:sldLayoutId id="2147484676" r:id="rId19"/>
    <p:sldLayoutId id="2147484677" r:id="rId20"/>
    <p:sldLayoutId id="2147484678" r:id="rId21"/>
    <p:sldLayoutId id="2147484679" r:id="rId22"/>
    <p:sldLayoutId id="2147484680" r:id="rId23"/>
    <p:sldLayoutId id="2147484681" r:id="rId24"/>
    <p:sldLayoutId id="2147484682" r:id="rId25"/>
    <p:sldLayoutId id="2147484683" r:id="rId26"/>
    <p:sldLayoutId id="2147484684" r:id="rId27"/>
    <p:sldLayoutId id="2147484685" r:id="rId28"/>
    <p:sldLayoutId id="2147484686" r:id="rId29"/>
    <p:sldLayoutId id="2147484687" r:id="rId30"/>
    <p:sldLayoutId id="2147484688" r:id="rId31"/>
    <p:sldLayoutId id="2147484689" r:id="rId32"/>
    <p:sldLayoutId id="2147484690" r:id="rId33"/>
    <p:sldLayoutId id="2147484691" r:id="rId34"/>
    <p:sldLayoutId id="2147484692" r:id="rId35"/>
    <p:sldLayoutId id="2147484693" r:id="rId36"/>
    <p:sldLayoutId id="2147484694" r:id="rId37"/>
    <p:sldLayoutId id="2147484695" r:id="rId38"/>
    <p:sldLayoutId id="2147484696" r:id="rId39"/>
    <p:sldLayoutId id="2147484697" r:id="rId40"/>
    <p:sldLayoutId id="2147484698" r:id="rId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219792-10EB-489B-8B8D-30B0999DBA64}"/>
              </a:ext>
            </a:extLst>
          </p:cNvPr>
          <p:cNvSpPr txBox="1"/>
          <p:nvPr/>
        </p:nvSpPr>
        <p:spPr>
          <a:xfrm>
            <a:off x="2340864" y="2967335"/>
            <a:ext cx="81686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Flow in a Day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+ </a:t>
            </a:r>
            <a:br>
              <a:rPr lang="en-US" dirty="0"/>
            </a:br>
            <a:r>
              <a:rPr lang="en-US" dirty="0"/>
              <a:t>Connectivity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Built-in connectivity to 195+ SaaS cloud services, file providers, databases, web APIs, productivity apps, and more</a:t>
            </a:r>
          </a:p>
          <a:p>
            <a:r>
              <a:rPr lang="en-US" dirty="0"/>
              <a:t>Connect to on-premises systems via Data Gateway </a:t>
            </a:r>
          </a:p>
          <a:p>
            <a:r>
              <a:rPr lang="en-US" dirty="0"/>
              <a:t>Pluggable extensibility via Custom Connectors to integrate existing LOB systems into Flow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6239719" y="132126"/>
            <a:ext cx="5952281" cy="6728589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9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5585-ED6B-4772-B664-C9CDA324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F702-5A5B-4A48-B4AD-68BE47895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Office 365 includes Microsoft Flow</a:t>
            </a:r>
          </a:p>
          <a:p>
            <a:r>
              <a:rPr lang="en-US" dirty="0"/>
              <a:t>Microsoft Flow Portal : https://flow.Microsoft.com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3A856-3702-41DB-85D8-8A2CE8FA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89" y="1233119"/>
            <a:ext cx="7811506" cy="4992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09FB0-630E-49EA-A4B1-A2C3B828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463668"/>
            <a:ext cx="2854157" cy="4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42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8C44-7284-4B2F-B0E8-2269FA32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7EF21-94AC-4707-9D08-04EEDB88B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9DAF5-6C32-485A-BE8A-F270EEB0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88" y="1311306"/>
            <a:ext cx="8760711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891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EC0A-1B8C-4FAD-B844-4B10B6EC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Flow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B8B611-9E11-4F28-A078-C2D0D2F934C1}"/>
              </a:ext>
            </a:extLst>
          </p:cNvPr>
          <p:cNvSpPr txBox="1">
            <a:spLocks/>
          </p:cNvSpPr>
          <p:nvPr/>
        </p:nvSpPr>
        <p:spPr>
          <a:xfrm>
            <a:off x="838200" y="2326555"/>
            <a:ext cx="10515600" cy="435133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Beginners</a:t>
            </a:r>
          </a:p>
          <a:p>
            <a:r>
              <a:rPr lang="en-US"/>
              <a:t>For Intermediate</a:t>
            </a:r>
          </a:p>
          <a:p>
            <a:r>
              <a:rPr lang="en-US"/>
              <a:t>For experts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03314-1D80-41A5-9B59-963A61B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86" y="2326555"/>
            <a:ext cx="6529914" cy="39864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6D7A2B-6ADB-4C36-91DB-2FBB1AAA7373}"/>
              </a:ext>
            </a:extLst>
          </p:cNvPr>
          <p:cNvSpPr/>
          <p:nvPr/>
        </p:nvSpPr>
        <p:spPr>
          <a:xfrm>
            <a:off x="3325885" y="13457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https://flow.microsoft.com/en-us/blog/microsoft-flow-learning-resources-materials/</a:t>
            </a:r>
          </a:p>
        </p:txBody>
      </p:sp>
    </p:spTree>
    <p:extLst>
      <p:ext uri="{BB962C8B-B14F-4D97-AF65-F5344CB8AC3E}">
        <p14:creationId xmlns:p14="http://schemas.microsoft.com/office/powerpoint/2010/main" val="31936088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1C5C-9F36-4AC0-92C6-EB4B297F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Flow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C472-E7EB-46A3-9824-3D4A714A8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8E0BC-4B61-49A6-8810-E21F3B08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1" y="3541991"/>
            <a:ext cx="11284674" cy="321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01346-9E59-4DF5-9EF0-FFB7586E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289" y="1175573"/>
            <a:ext cx="5406600" cy="28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6E829-0115-4959-AC00-A2FFD907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4693" b="8988"/>
          <a:stretch/>
        </p:blipFill>
        <p:spPr>
          <a:xfrm>
            <a:off x="1" y="488"/>
            <a:ext cx="12192000" cy="7014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0D1668-2BA7-4943-9285-C33AF6F40F97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18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6826F-BD13-4B50-9C8A-BA182D15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67419"/>
            <a:ext cx="11057554" cy="3355848"/>
          </a:xfrm>
        </p:spPr>
        <p:txBody>
          <a:bodyPr>
            <a:normAutofit/>
          </a:bodyPr>
          <a:lstStyle/>
          <a:p>
            <a:r>
              <a:rPr lang="en-US" dirty="0"/>
              <a:t>Introduction to Business Process Flows (BPF)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AEC08-0DA1-4C4F-9279-E29A08E47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1.48148E-6 L -4.79167E-6 0.06644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7EE7-5225-AD49-ABDE-FDA5BA2A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Data Service for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CA1E1-C3AA-5541-B9EC-655C8E96E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8078019" cy="4111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Modeling</a:t>
            </a:r>
          </a:p>
          <a:p>
            <a:pPr lvl="1"/>
            <a:r>
              <a:rPr lang="en-US" dirty="0"/>
              <a:t>Create custom entities, attributes, relationships with other entities. Business rules for the data that run client and server side. Sophisticated security model providing row level security and even models hierarchies.</a:t>
            </a:r>
          </a:p>
          <a:p>
            <a:pPr marL="0" indent="0">
              <a:buNone/>
            </a:pPr>
            <a:r>
              <a:rPr lang="en-US" dirty="0"/>
              <a:t>Business logic</a:t>
            </a:r>
          </a:p>
          <a:p>
            <a:pPr lvl="1"/>
            <a:r>
              <a:rPr lang="en-US" dirty="0"/>
              <a:t>Business process and workflow include conditions, branching and custom actions including sending emails or creating other records.</a:t>
            </a:r>
          </a:p>
          <a:p>
            <a:pPr marL="0" indent="0">
              <a:buNone/>
            </a:pPr>
            <a:r>
              <a:rPr lang="en-US" dirty="0"/>
              <a:t>User interface</a:t>
            </a:r>
          </a:p>
          <a:p>
            <a:pPr lvl="1"/>
            <a:r>
              <a:rPr lang="en-US" dirty="0"/>
              <a:t>Pattern-based metadata-driven UI automatically generated. UI includes forms, lists with customizable views and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BC7DF-8A0C-40F7-BB33-3FCEE848AB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 contrast="-40000"/>
          </a:blip>
          <a:stretch>
            <a:fillRect/>
          </a:stretch>
        </p:blipFill>
        <p:spPr>
          <a:xfrm>
            <a:off x="9744985" y="2565258"/>
            <a:ext cx="1483453" cy="192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6920E-7BA3-DE49-97F7-834C43A41A7E}"/>
              </a:ext>
            </a:extLst>
          </p:cNvPr>
          <p:cNvSpPr txBox="1"/>
          <p:nvPr/>
        </p:nvSpPr>
        <p:spPr>
          <a:xfrm>
            <a:off x="584200" y="6197599"/>
            <a:ext cx="64082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The Common Data Service is what powers Dynamics 365</a:t>
            </a:r>
          </a:p>
        </p:txBody>
      </p:sp>
    </p:spTree>
    <p:extLst>
      <p:ext uri="{BB962C8B-B14F-4D97-AF65-F5344CB8AC3E}">
        <p14:creationId xmlns:p14="http://schemas.microsoft.com/office/powerpoint/2010/main" val="40876625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E4B8-DD9B-4432-9EE2-82C1C9E9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 in a nutshell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239AE-079A-4E01-8F3A-9FCF35697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81227"/>
          </a:xfrm>
        </p:spPr>
        <p:txBody>
          <a:bodyPr/>
          <a:lstStyle/>
          <a:p>
            <a:r>
              <a:rPr lang="en-US" dirty="0"/>
              <a:t>Another way to create business workflows</a:t>
            </a:r>
          </a:p>
          <a:p>
            <a:r>
              <a:rPr lang="en-US" dirty="0"/>
              <a:t>Can be created with PowerApps Plan 2</a:t>
            </a:r>
          </a:p>
          <a:p>
            <a:r>
              <a:rPr lang="en-US" dirty="0"/>
              <a:t>Based on Business entities stored in structure called the CDS (Common Data Service)</a:t>
            </a:r>
          </a:p>
          <a:p>
            <a:r>
              <a:rPr lang="en-US" dirty="0"/>
              <a:t>Forms, Views, Dashboards can be generated</a:t>
            </a:r>
          </a:p>
          <a:p>
            <a:r>
              <a:rPr lang="en-US" dirty="0"/>
              <a:t>Can be associated to a workflow called Business Process Flow</a:t>
            </a:r>
          </a:p>
          <a:p>
            <a:r>
              <a:rPr lang="en-US" dirty="0"/>
              <a:t>Technology behind is the Dynamics 365 infrastructure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24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328A-CC3D-4C86-B091-22DFF7C5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users to go through several steps (stages)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B117-6476-401A-B138-F196BD331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08D93-F24A-4F7C-ABC7-C90F6E5E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" y="1798178"/>
            <a:ext cx="1201016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602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0BDA-3CA2-4992-B9ED-6C2DEDE1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141"/>
            <a:ext cx="11018520" cy="553998"/>
          </a:xfrm>
        </p:spPr>
        <p:txBody>
          <a:bodyPr/>
          <a:lstStyle/>
          <a:p>
            <a:r>
              <a:rPr lang="en-US" dirty="0"/>
              <a:t>Dynamic UI based on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BB68-0EC9-467D-901F-12C60B1A6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5A4CC-DA25-49A8-939E-1A6A5CF2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009673"/>
            <a:ext cx="11493910" cy="295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2A2FF-4E44-44AF-B68A-75EF14C3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5" y="4393654"/>
            <a:ext cx="11406075" cy="31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240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1B67-A6FE-4188-8F73-2A480F9B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&amp; Instructor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63FCA-A8AC-4E6C-A7DF-C6B74802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720973"/>
            <a:ext cx="11018520" cy="947952"/>
          </a:xfrm>
        </p:spPr>
        <p:txBody>
          <a:bodyPr/>
          <a:lstStyle/>
          <a:p>
            <a:r>
              <a:rPr lang="en-US" dirty="0"/>
              <a:t>Your Office 365 user id is : </a:t>
            </a:r>
          </a:p>
          <a:p>
            <a:r>
              <a:rPr lang="en-US" dirty="0"/>
              <a:t>Your Office 365 password is</a:t>
            </a:r>
          </a:p>
        </p:txBody>
      </p:sp>
    </p:spTree>
    <p:extLst>
      <p:ext uri="{BB962C8B-B14F-4D97-AF65-F5344CB8AC3E}">
        <p14:creationId xmlns:p14="http://schemas.microsoft.com/office/powerpoint/2010/main" val="3263957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765A-210F-4F0E-A21D-CEB0DBB4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Define CDS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B182-A584-4F0E-B2BB-2C7962E91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FED78-8231-4CE3-9F79-92D2BF09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71" y="1690688"/>
            <a:ext cx="9278916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481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17EF-DD50-47B6-A9D5-22FC8649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Define the Business Process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76300-E895-48DA-BA3A-945C9A6DC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F08FA-2885-4289-9968-5C742D7C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5" y="2112150"/>
            <a:ext cx="11363929" cy="26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33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4EFA-E106-4EDA-8F0E-AD4E7CE0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3.Define the Data Steps of the BPF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8A0D0-50AD-4F3A-A496-9F898421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34" y="1690688"/>
            <a:ext cx="6744344" cy="38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298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F33A-05C1-4E19-B3F9-6F9A0123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Define Apps in the App Designer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38F18-8E0C-41A0-83FC-B8063C718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4A797-4815-47FA-BCC0-327592BF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49" y="1247297"/>
            <a:ext cx="10323987" cy="5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40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E201-A47D-4A4A-8D95-839A8F9C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24E6C-E83E-4877-BF3F-4D13DDAFF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716F3-4977-4B75-ADD3-92BAF2F0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9033"/>
            <a:ext cx="10165076" cy="35461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85611D-3339-4366-9360-B836A9B01155}"/>
              </a:ext>
            </a:extLst>
          </p:cNvPr>
          <p:cNvGrpSpPr/>
          <p:nvPr/>
        </p:nvGrpSpPr>
        <p:grpSpPr>
          <a:xfrm>
            <a:off x="584200" y="644098"/>
            <a:ext cx="10423551" cy="6204869"/>
            <a:chOff x="584200" y="644098"/>
            <a:chExt cx="10423551" cy="6204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7FA869-8130-478D-9980-072F14B6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200" y="3905002"/>
              <a:ext cx="10423551" cy="294396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599224-02B2-46B5-BAE0-778B85884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700" y="644098"/>
              <a:ext cx="990600" cy="3260904"/>
            </a:xfrm>
            <a:prstGeom prst="line">
              <a:avLst/>
            </a:prstGeom>
            <a:ln w="698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160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562E7-B65C-4E8C-8ED7-F572BED08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25" t="11010" r="857" b="5498"/>
          <a:stretch/>
        </p:blipFill>
        <p:spPr>
          <a:xfrm flipH="1">
            <a:off x="0" y="487"/>
            <a:ext cx="12192000" cy="6857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4946FA-8915-4C84-9FC9-9DC0072D29D4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698DB-B2A9-6B43-B022-84EBDCE1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67419"/>
            <a:ext cx="8438186" cy="3355848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en-US" dirty="0">
                <a:cs typeface="Segoe UI Semibold"/>
              </a:rPr>
            </a:br>
            <a:r>
              <a:rPr lang="en-US" dirty="0"/>
              <a:t>Flows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825A9-DD41-7344-8717-0E4C22150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0181E-6 -5.44712E-7 L -3.70181E-6 0.0665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BB37-F6EC-964D-B875-A2BF2750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76" y="615930"/>
            <a:ext cx="6484838" cy="1371600"/>
          </a:xfrm>
        </p:spPr>
        <p:txBody>
          <a:bodyPr>
            <a:normAutofit/>
          </a:bodyPr>
          <a:lstStyle/>
          <a:p>
            <a:r>
              <a:rPr lang="en-US"/>
              <a:t>Components of flows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3EDBD-197B-A246-B433-550AF80A2DE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74271" y="1855894"/>
            <a:ext cx="5413248" cy="387381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28600" lvl="1" indent="0">
              <a:lnSpc>
                <a:spcPct val="200000"/>
              </a:lnSpc>
              <a:buNone/>
            </a:pPr>
            <a:r>
              <a:rPr lang="en-US" sz="2400"/>
              <a:t>Starts with an event or trigger </a:t>
            </a:r>
          </a:p>
          <a:p>
            <a:pPr marL="228600" lvl="1" indent="0">
              <a:lnSpc>
                <a:spcPct val="200000"/>
              </a:lnSpc>
              <a:buNone/>
            </a:pPr>
            <a:r>
              <a:rPr lang="en-US" sz="2400"/>
              <a:t>Performs any number of actions</a:t>
            </a:r>
            <a:endParaRPr lang="en-US" sz="2400">
              <a:cs typeface="Segoe UI"/>
            </a:endParaRPr>
          </a:p>
          <a:p>
            <a:pPr marL="228600" lvl="1" indent="0">
              <a:lnSpc>
                <a:spcPct val="200000"/>
              </a:lnSpc>
              <a:buNone/>
            </a:pPr>
            <a:r>
              <a:rPr lang="en-US" sz="2400"/>
              <a:t>Can have conditional logic </a:t>
            </a:r>
            <a:endParaRPr lang="en-US" sz="2400">
              <a:cs typeface="Segoe UI"/>
            </a:endParaRPr>
          </a:p>
          <a:p>
            <a:pPr marL="228600" lvl="1" indent="0">
              <a:lnSpc>
                <a:spcPct val="200000"/>
              </a:lnSpc>
              <a:buNone/>
            </a:pPr>
            <a:r>
              <a:rPr lang="en-US" sz="2400"/>
              <a:t>Can trigger other workflows</a:t>
            </a:r>
            <a:endParaRPr lang="en-US" sz="2400">
              <a:cs typeface="Segoe UI"/>
            </a:endParaRPr>
          </a:p>
          <a:p>
            <a:pPr marL="228600" lvl="1" indent="0">
              <a:lnSpc>
                <a:spcPct val="200000"/>
              </a:lnSpc>
              <a:buNone/>
            </a:pPr>
            <a:endParaRPr lang="en-US" sz="2400">
              <a:cs typeface="Segoe UI"/>
            </a:endParaRPr>
          </a:p>
        </p:txBody>
      </p:sp>
      <p:sp>
        <p:nvSpPr>
          <p:cNvPr id="6" name="Trackers_EADF">
            <a:extLst>
              <a:ext uri="{FF2B5EF4-FFF2-40B4-BE49-F238E27FC236}">
                <a16:creationId xmlns:a16="http://schemas.microsoft.com/office/drawing/2014/main" id="{AF74060B-E715-41F5-8EA1-6D442E6F5E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269" y="2960329"/>
            <a:ext cx="223705" cy="305032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ransform_2">
            <a:extLst>
              <a:ext uri="{FF2B5EF4-FFF2-40B4-BE49-F238E27FC236}">
                <a16:creationId xmlns:a16="http://schemas.microsoft.com/office/drawing/2014/main" id="{A09E4592-08C9-4E69-84E7-801A43EC6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3298" y="4596918"/>
            <a:ext cx="283229" cy="262336"/>
          </a:xfrm>
          <a:custGeom>
            <a:avLst/>
            <a:gdLst>
              <a:gd name="T0" fmla="*/ 31 w 337"/>
              <a:gd name="T1" fmla="*/ 210 h 311"/>
              <a:gd name="T2" fmla="*/ 185 w 337"/>
              <a:gd name="T3" fmla="*/ 56 h 311"/>
              <a:gd name="T4" fmla="*/ 142 w 337"/>
              <a:gd name="T5" fmla="*/ 108 h 311"/>
              <a:gd name="T6" fmla="*/ 185 w 337"/>
              <a:gd name="T7" fmla="*/ 56 h 311"/>
              <a:gd name="T8" fmla="*/ 133 w 337"/>
              <a:gd name="T9" fmla="*/ 13 h 311"/>
              <a:gd name="T10" fmla="*/ 37 w 337"/>
              <a:gd name="T11" fmla="*/ 311 h 311"/>
              <a:gd name="T12" fmla="*/ 73 w 337"/>
              <a:gd name="T13" fmla="*/ 274 h 311"/>
              <a:gd name="T14" fmla="*/ 37 w 337"/>
              <a:gd name="T15" fmla="*/ 238 h 311"/>
              <a:gd name="T16" fmla="*/ 0 w 337"/>
              <a:gd name="T17" fmla="*/ 274 h 311"/>
              <a:gd name="T18" fmla="*/ 37 w 337"/>
              <a:gd name="T19" fmla="*/ 311 h 311"/>
              <a:gd name="T20" fmla="*/ 337 w 337"/>
              <a:gd name="T21" fmla="*/ 0 h 311"/>
              <a:gd name="T22" fmla="*/ 219 w 337"/>
              <a:gd name="T23" fmla="*/ 0 h 311"/>
              <a:gd name="T24" fmla="*/ 219 w 337"/>
              <a:gd name="T25" fmla="*/ 118 h 311"/>
              <a:gd name="T26" fmla="*/ 337 w 337"/>
              <a:gd name="T27" fmla="*/ 118 h 311"/>
              <a:gd name="T28" fmla="*/ 337 w 337"/>
              <a:gd name="T2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7" h="311">
                <a:moveTo>
                  <a:pt x="31" y="210"/>
                </a:moveTo>
                <a:cubicBezTo>
                  <a:pt x="31" y="125"/>
                  <a:pt x="100" y="56"/>
                  <a:pt x="185" y="56"/>
                </a:cubicBezTo>
                <a:moveTo>
                  <a:pt x="142" y="108"/>
                </a:moveTo>
                <a:cubicBezTo>
                  <a:pt x="185" y="56"/>
                  <a:pt x="185" y="56"/>
                  <a:pt x="185" y="56"/>
                </a:cubicBezTo>
                <a:cubicBezTo>
                  <a:pt x="133" y="13"/>
                  <a:pt x="133" y="13"/>
                  <a:pt x="133" y="13"/>
                </a:cubicBezTo>
                <a:moveTo>
                  <a:pt x="37" y="311"/>
                </a:moveTo>
                <a:cubicBezTo>
                  <a:pt x="56" y="311"/>
                  <a:pt x="73" y="294"/>
                  <a:pt x="73" y="274"/>
                </a:cubicBezTo>
                <a:cubicBezTo>
                  <a:pt x="73" y="254"/>
                  <a:pt x="56" y="238"/>
                  <a:pt x="37" y="238"/>
                </a:cubicBezTo>
                <a:cubicBezTo>
                  <a:pt x="17" y="238"/>
                  <a:pt x="0" y="254"/>
                  <a:pt x="0" y="274"/>
                </a:cubicBezTo>
                <a:cubicBezTo>
                  <a:pt x="0" y="294"/>
                  <a:pt x="17" y="311"/>
                  <a:pt x="37" y="311"/>
                </a:cubicBezTo>
                <a:close/>
                <a:moveTo>
                  <a:pt x="337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18"/>
                  <a:pt x="219" y="118"/>
                  <a:pt x="219" y="118"/>
                </a:cubicBezTo>
                <a:cubicBezTo>
                  <a:pt x="337" y="118"/>
                  <a:pt x="337" y="118"/>
                  <a:pt x="337" y="118"/>
                </a:cubicBezTo>
                <a:lnTo>
                  <a:pt x="337" y="0"/>
                </a:lnTo>
                <a:close/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LightningBolt_E945">
            <a:extLst>
              <a:ext uri="{FF2B5EF4-FFF2-40B4-BE49-F238E27FC236}">
                <a16:creationId xmlns:a16="http://schemas.microsoft.com/office/drawing/2014/main" id="{FC61E471-0A18-4624-942A-200613D23A20}"/>
              </a:ext>
            </a:extLst>
          </p:cNvPr>
          <p:cNvSpPr>
            <a:spLocks noChangeAspect="1"/>
          </p:cNvSpPr>
          <p:nvPr/>
        </p:nvSpPr>
        <p:spPr bwMode="auto">
          <a:xfrm>
            <a:off x="695269" y="2155499"/>
            <a:ext cx="203977" cy="284644"/>
          </a:xfrm>
          <a:custGeom>
            <a:avLst/>
            <a:gdLst>
              <a:gd name="T0" fmla="*/ 481 w 2961"/>
              <a:gd name="T1" fmla="*/ 4132 h 4132"/>
              <a:gd name="T2" fmla="*/ 2961 w 2961"/>
              <a:gd name="T3" fmla="*/ 1653 h 4132"/>
              <a:gd name="T4" fmla="*/ 1652 w 2961"/>
              <a:gd name="T5" fmla="*/ 1653 h 4132"/>
              <a:gd name="T6" fmla="*/ 2479 w 2961"/>
              <a:gd name="T7" fmla="*/ 0 h 4132"/>
              <a:gd name="T8" fmla="*/ 1239 w 2961"/>
              <a:gd name="T9" fmla="*/ 0 h 4132"/>
              <a:gd name="T10" fmla="*/ 0 w 2961"/>
              <a:gd name="T11" fmla="*/ 2479 h 4132"/>
              <a:gd name="T12" fmla="*/ 964 w 2961"/>
              <a:gd name="T13" fmla="*/ 2479 h 4132"/>
              <a:gd name="T14" fmla="*/ 137 w 2961"/>
              <a:gd name="T15" fmla="*/ 4132 h 4132"/>
              <a:gd name="T16" fmla="*/ 481 w 2961"/>
              <a:gd name="T17" fmla="*/ 4132 h 4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1" h="4132">
                <a:moveTo>
                  <a:pt x="481" y="4132"/>
                </a:moveTo>
                <a:lnTo>
                  <a:pt x="2961" y="1653"/>
                </a:lnTo>
                <a:lnTo>
                  <a:pt x="1652" y="1653"/>
                </a:lnTo>
                <a:lnTo>
                  <a:pt x="2479" y="0"/>
                </a:lnTo>
                <a:lnTo>
                  <a:pt x="1239" y="0"/>
                </a:lnTo>
                <a:lnTo>
                  <a:pt x="0" y="2479"/>
                </a:lnTo>
                <a:lnTo>
                  <a:pt x="964" y="2479"/>
                </a:lnTo>
                <a:lnTo>
                  <a:pt x="137" y="4132"/>
                </a:lnTo>
                <a:lnTo>
                  <a:pt x="481" y="4132"/>
                </a:lnTo>
                <a:close/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unnel">
            <a:extLst>
              <a:ext uri="{FF2B5EF4-FFF2-40B4-BE49-F238E27FC236}">
                <a16:creationId xmlns:a16="http://schemas.microsoft.com/office/drawing/2014/main" id="{B6C82D0D-081F-4A30-B802-35F357D26D79}"/>
              </a:ext>
            </a:extLst>
          </p:cNvPr>
          <p:cNvSpPr>
            <a:spLocks noChangeAspect="1"/>
          </p:cNvSpPr>
          <p:nvPr/>
        </p:nvSpPr>
        <p:spPr bwMode="auto">
          <a:xfrm>
            <a:off x="695725" y="3792802"/>
            <a:ext cx="266170" cy="230117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00D93-3D6F-48EC-966A-971CC1F30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2574" t="49" r="21243" b="-49"/>
          <a:stretch/>
        </p:blipFill>
        <p:spPr>
          <a:xfrm>
            <a:off x="7440638" y="973"/>
            <a:ext cx="4751362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help users to get started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87296" b="10012"/>
          <a:stretch/>
        </p:blipFill>
        <p:spPr>
          <a:xfrm>
            <a:off x="866" y="1337937"/>
            <a:ext cx="1523784" cy="5519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658" r="74638" b="10012"/>
          <a:stretch/>
        </p:blipFill>
        <p:spPr>
          <a:xfrm>
            <a:off x="1524649" y="1337937"/>
            <a:ext cx="1523784" cy="5519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5130" r="62166" b="10012"/>
          <a:stretch/>
        </p:blipFill>
        <p:spPr>
          <a:xfrm>
            <a:off x="3048434" y="1337937"/>
            <a:ext cx="1523784" cy="55190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7416" r="49880" b="10012"/>
          <a:stretch/>
        </p:blipFill>
        <p:spPr>
          <a:xfrm>
            <a:off x="4572217" y="1337937"/>
            <a:ext cx="1523784" cy="5519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795" r="37501" b="10012"/>
          <a:stretch/>
        </p:blipFill>
        <p:spPr>
          <a:xfrm>
            <a:off x="6096001" y="1337937"/>
            <a:ext cx="1523784" cy="5519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267" r="25029" b="10012"/>
          <a:stretch/>
        </p:blipFill>
        <p:spPr>
          <a:xfrm>
            <a:off x="7619785" y="1337937"/>
            <a:ext cx="1523784" cy="55190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4739" r="12557" b="10012"/>
          <a:stretch/>
        </p:blipFill>
        <p:spPr>
          <a:xfrm>
            <a:off x="9143569" y="1337937"/>
            <a:ext cx="1523784" cy="5519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7025" r="271" b="10012"/>
          <a:stretch/>
        </p:blipFill>
        <p:spPr>
          <a:xfrm>
            <a:off x="10667353" y="1337937"/>
            <a:ext cx="1523784" cy="55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21" t="2312" r="9588" b="2805"/>
          <a:stretch/>
        </p:blipFill>
        <p:spPr>
          <a:xfrm>
            <a:off x="7795776" y="627047"/>
            <a:ext cx="4223752" cy="5603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makes up a flow?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BA20D0-5A49-4A56-B58A-DEA7BEA15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664" y="1350436"/>
            <a:ext cx="5466806" cy="565077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dirty="0"/>
              <a:t>Example: Notification Flow on Dynamics 365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Trigger</a:t>
            </a:r>
            <a:r>
              <a:rPr lang="en-US" dirty="0"/>
              <a:t> – the event that kicks off the flow</a:t>
            </a:r>
          </a:p>
          <a:p>
            <a:pPr marL="228600" lvl="1" indent="0">
              <a:buNone/>
            </a:pPr>
            <a:r>
              <a:rPr lang="en-US" dirty="0"/>
              <a:t>In this example When a record </a:t>
            </a:r>
            <a:r>
              <a:rPr lang="en-US" dirty="0">
                <a:cs typeface="Segoe UI"/>
              </a:rPr>
              <a:t>is created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Actions</a:t>
            </a:r>
            <a:r>
              <a:rPr lang="en-US" dirty="0"/>
              <a:t> – what the flow does</a:t>
            </a:r>
          </a:p>
          <a:p>
            <a:pPr marL="228600" lvl="1" indent="0">
              <a:buNone/>
            </a:pPr>
            <a:r>
              <a:rPr lang="en-US" dirty="0"/>
              <a:t>Send an email</a:t>
            </a:r>
            <a:endParaRPr lang="en-US" dirty="0">
              <a:cs typeface="Segoe UI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4" name="Line Callout 2 (Accent Bar) 15"/>
          <p:cNvSpPr/>
          <p:nvPr/>
        </p:nvSpPr>
        <p:spPr>
          <a:xfrm flipH="1">
            <a:off x="6222531" y="2567925"/>
            <a:ext cx="225449" cy="2003067"/>
          </a:xfrm>
          <a:prstGeom prst="accentCallout2">
            <a:avLst>
              <a:gd name="adj1" fmla="val 18750"/>
              <a:gd name="adj2" fmla="val -8333"/>
              <a:gd name="adj3" fmla="val 18713"/>
              <a:gd name="adj4" fmla="val -165712"/>
              <a:gd name="adj5" fmla="val -44211"/>
              <a:gd name="adj6" fmla="val -587089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" name="Line Callout 2 (Accent Bar) 15"/>
          <p:cNvSpPr/>
          <p:nvPr/>
        </p:nvSpPr>
        <p:spPr>
          <a:xfrm flipH="1">
            <a:off x="5270334" y="4869930"/>
            <a:ext cx="225449" cy="901187"/>
          </a:xfrm>
          <a:prstGeom prst="accentCallout2">
            <a:avLst>
              <a:gd name="adj1" fmla="val 18750"/>
              <a:gd name="adj2" fmla="val -8333"/>
              <a:gd name="adj3" fmla="val 18176"/>
              <a:gd name="adj4" fmla="val -579103"/>
              <a:gd name="adj5" fmla="val -118462"/>
              <a:gd name="adj6" fmla="val -977079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11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457200" y="1855894"/>
            <a:ext cx="6563032" cy="3348609"/>
          </a:xfrm>
        </p:spPr>
        <p:txBody>
          <a:bodyPr/>
          <a:lstStyle/>
          <a:p>
            <a:r>
              <a:rPr lang="en-US" sz="3200" dirty="0"/>
              <a:t>Run manually based on user action</a:t>
            </a:r>
          </a:p>
          <a:p>
            <a:pPr lvl="2"/>
            <a:r>
              <a:rPr lang="en-US" sz="2000" dirty="0"/>
              <a:t>From dedicated Flow button</a:t>
            </a:r>
          </a:p>
          <a:p>
            <a:pPr lvl="2"/>
            <a:r>
              <a:rPr lang="en-US" sz="2000" dirty="0"/>
              <a:t>From other apps – PowerApps, SharePoint…</a:t>
            </a:r>
          </a:p>
          <a:p>
            <a:r>
              <a:rPr lang="en-US" sz="3200" dirty="0"/>
              <a:t>Run on a schedule</a:t>
            </a:r>
          </a:p>
          <a:p>
            <a:pPr lvl="2"/>
            <a:r>
              <a:rPr lang="en-US" sz="2000" dirty="0"/>
              <a:t>From every minute to 4am on Saturdays</a:t>
            </a:r>
          </a:p>
          <a:p>
            <a:r>
              <a:rPr lang="en-US" sz="3200" dirty="0"/>
              <a:t>Run based on an event that happens in a cloud or on-premises service</a:t>
            </a:r>
          </a:p>
        </p:txBody>
      </p:sp>
      <p:pic>
        <p:nvPicPr>
          <p:cNvPr id="4" name="Picture 3" descr="nintendo, screenshot, abstrac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80" y="1371600"/>
            <a:ext cx="4092331" cy="4108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hip">
            <a:extLst>
              <a:ext uri="{FF2B5EF4-FFF2-40B4-BE49-F238E27FC236}">
                <a16:creationId xmlns:a16="http://schemas.microsoft.com/office/drawing/2014/main" id="{9BB2A571-BDA2-4DFC-9C3E-D52F740256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6928" y="2439920"/>
            <a:ext cx="219456" cy="223990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" name="Processing_E9F5">
            <a:extLst>
              <a:ext uri="{FF2B5EF4-FFF2-40B4-BE49-F238E27FC236}">
                <a16:creationId xmlns:a16="http://schemas.microsoft.com/office/drawing/2014/main" id="{5787496D-7ABD-42E1-834F-DF3247F00E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940" y="2835849"/>
            <a:ext cx="219456" cy="191132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" name="Browser">
            <a:extLst>
              <a:ext uri="{FF2B5EF4-FFF2-40B4-BE49-F238E27FC236}">
                <a16:creationId xmlns:a16="http://schemas.microsoft.com/office/drawing/2014/main" id="{8B542ABC-C7F4-4971-9373-D4C30912C6B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6928" y="3811280"/>
            <a:ext cx="219456" cy="17563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00750" y="3626283"/>
            <a:ext cx="2407618" cy="2407618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44027" y="4017688"/>
            <a:ext cx="1262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2980B9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01</a:t>
            </a:r>
            <a:endParaRPr kumimoji="0" lang="id-ID" sz="9600" b="0" i="0" u="none" strike="noStrike" kern="1200" cap="none" spc="0" normalizeH="0" baseline="0" noProof="0">
              <a:ln>
                <a:noFill/>
              </a:ln>
              <a:solidFill>
                <a:srgbClr val="2980B9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91264" y="2192915"/>
            <a:ext cx="2407618" cy="240761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98195" y="3626283"/>
            <a:ext cx="2407618" cy="2407618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793914" y="2192915"/>
            <a:ext cx="2407618" cy="2407618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293119" y="3626283"/>
            <a:ext cx="2407618" cy="2407618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083633" y="2192915"/>
            <a:ext cx="2407618" cy="2407618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27486" y="2370396"/>
            <a:ext cx="1492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1B176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02</a:t>
            </a:r>
            <a:endParaRPr kumimoji="0" lang="id-ID" sz="9600" b="0" i="0" u="none" strike="noStrike" kern="1200" cap="none" spc="0" normalizeH="0" baseline="0" noProof="0" dirty="0">
              <a:ln>
                <a:noFill/>
              </a:ln>
              <a:solidFill>
                <a:srgbClr val="41B176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8662" y="3927258"/>
            <a:ext cx="1471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03</a:t>
            </a:r>
            <a:endParaRPr kumimoji="0" lang="id-ID" sz="9600" b="0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42121" y="2279966"/>
            <a:ext cx="1492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F39C12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04</a:t>
            </a:r>
            <a:endParaRPr kumimoji="0" lang="id-ID" sz="9600" b="0" i="0" u="none" strike="noStrike" kern="1200" cap="none" spc="0" normalizeH="0" baseline="0" noProof="0">
              <a:ln>
                <a:noFill/>
              </a:ln>
              <a:solidFill>
                <a:srgbClr val="F39C12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53441" y="3927258"/>
            <a:ext cx="1471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C0392B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05</a:t>
            </a:r>
            <a:endParaRPr kumimoji="0" lang="id-ID" sz="9600" b="0" i="0" u="none" strike="noStrike" kern="1200" cap="none" spc="0" normalizeH="0" baseline="0" noProof="0">
              <a:ln>
                <a:noFill/>
              </a:ln>
              <a:solidFill>
                <a:srgbClr val="C0392B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36900" y="2279966"/>
            <a:ext cx="1492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954F72">
                    <a:lumMod val="75000"/>
                    <a:alpha val="25000"/>
                  </a:srgbClr>
                </a:solidFill>
                <a:effectLst/>
                <a:uLnTx/>
                <a:uFillTx/>
                <a:latin typeface="Bebas" pitchFamily="2" charset="0"/>
                <a:ea typeface="+mn-ea"/>
                <a:cs typeface="+mn-cs"/>
              </a:rPr>
              <a:t>06</a:t>
            </a:r>
            <a:endParaRPr kumimoji="0" lang="id-ID" sz="9600" b="0" i="0" u="none" strike="noStrike" kern="1200" cap="none" spc="0" normalizeH="0" baseline="0" noProof="0">
              <a:ln>
                <a:noFill/>
              </a:ln>
              <a:solidFill>
                <a:srgbClr val="954F72">
                  <a:lumMod val="75000"/>
                  <a:alpha val="25000"/>
                </a:srgbClr>
              </a:solidFill>
              <a:effectLst/>
              <a:uLnTx/>
              <a:uFillTx/>
              <a:latin typeface="Bebas" pitchFamily="2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73724" y="487518"/>
            <a:ext cx="6124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FBE4F-D559-476D-AEE3-28F000B7084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3340" y="27575"/>
            <a:ext cx="10515600" cy="83984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2109" y="4085834"/>
            <a:ext cx="23559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Introduction </a:t>
            </a:r>
          </a:p>
          <a:p>
            <a:r>
              <a:rPr lang="en-US" dirty="0"/>
              <a:t>to Microsoft</a:t>
            </a:r>
          </a:p>
          <a:p>
            <a:r>
              <a:rPr lang="en-US" dirty="0"/>
              <a:t> Flow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1010" y="2946042"/>
            <a:ext cx="19997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Introduction</a:t>
            </a:r>
          </a:p>
          <a:p>
            <a:r>
              <a:rPr lang="en-US" dirty="0"/>
              <a:t> to BPF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13624" y="4337736"/>
            <a:ext cx="1627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Building </a:t>
            </a:r>
          </a:p>
          <a:p>
            <a:r>
              <a:rPr lang="en-US" dirty="0"/>
              <a:t>Flows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16193" y="3227279"/>
            <a:ext cx="156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Patterns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71916" y="4539637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Sharing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09436" y="2768740"/>
            <a:ext cx="2063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Debugging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and Errors</a:t>
            </a:r>
          </a:p>
        </p:txBody>
      </p:sp>
      <p:sp>
        <p:nvSpPr>
          <p:cNvPr id="50" name="Arc 49"/>
          <p:cNvSpPr/>
          <p:nvPr/>
        </p:nvSpPr>
        <p:spPr>
          <a:xfrm rot="17050300">
            <a:off x="2307771" y="2058513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1" name="Arc 50"/>
          <p:cNvSpPr/>
          <p:nvPr/>
        </p:nvSpPr>
        <p:spPr>
          <a:xfrm rot="11700000" flipH="1">
            <a:off x="525984" y="3504639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2" name="Arc 51"/>
          <p:cNvSpPr/>
          <p:nvPr/>
        </p:nvSpPr>
        <p:spPr>
          <a:xfrm rot="17050300">
            <a:off x="5585734" y="2101692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3" name="Arc 52"/>
          <p:cNvSpPr/>
          <p:nvPr/>
        </p:nvSpPr>
        <p:spPr>
          <a:xfrm rot="11700000" flipH="1">
            <a:off x="3803947" y="3547818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 rot="17050300">
            <a:off x="8881771" y="2031167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5" name="Arc 54"/>
          <p:cNvSpPr/>
          <p:nvPr/>
        </p:nvSpPr>
        <p:spPr>
          <a:xfrm rot="11700000" flipH="1">
            <a:off x="7110144" y="3467133"/>
            <a:ext cx="2783859" cy="2783859"/>
          </a:xfrm>
          <a:prstGeom prst="arc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85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11" grpId="0" animBg="1"/>
      <p:bldP spid="16" grpId="0" animBg="1"/>
      <p:bldP spid="23" grpId="0" animBg="1"/>
      <p:bldP spid="25" grpId="0" animBg="1"/>
      <p:bldP spid="26" grpId="0" animBg="1"/>
      <p:bldP spid="30" grpId="0"/>
      <p:bldP spid="31" grpId="0"/>
      <p:bldP spid="44" grpId="0"/>
      <p:bldP spid="45" grpId="0"/>
      <p:bldP spid="46" grpId="0"/>
      <p:bldP spid="32" grpId="0"/>
      <p:bldP spid="34" grpId="0"/>
      <p:bldP spid="36" grpId="0"/>
      <p:bldP spid="38" grpId="0"/>
      <p:bldP spid="40" grpId="0"/>
      <p:bldP spid="42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intendo, screenshot, abstrac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32" y="1371600"/>
            <a:ext cx="4103450" cy="3733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Any number of steps that run after the trigger</a:t>
            </a:r>
          </a:p>
          <a:p>
            <a:r>
              <a:rPr lang="en-US"/>
              <a:t>Connect to any cloud service or via the on-prem data gateway</a:t>
            </a:r>
          </a:p>
          <a:p>
            <a:r>
              <a:rPr lang="en-US"/>
              <a:t>Connect to any HTTP endpoints if there’s no out-of-box connector</a:t>
            </a:r>
          </a:p>
          <a:p>
            <a:r>
              <a:rPr lang="en-US"/>
              <a:t>Some actions may not even use connections – just manipulate data locally</a:t>
            </a:r>
          </a:p>
        </p:txBody>
      </p:sp>
    </p:spTree>
    <p:extLst>
      <p:ext uri="{BB962C8B-B14F-4D97-AF65-F5344CB8AC3E}">
        <p14:creationId xmlns:p14="http://schemas.microsoft.com/office/powerpoint/2010/main" val="293207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CE5D-1CFA-AD4B-B4E1-451A22DF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592628-F58A-4545-84E1-4B3E1B3B666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57200" y="1855894"/>
            <a:ext cx="5413248" cy="2757678"/>
          </a:xfrm>
        </p:spPr>
        <p:txBody>
          <a:bodyPr/>
          <a:lstStyle/>
          <a:p>
            <a:r>
              <a:rPr lang="en-US"/>
              <a:t>Data ‘flows’ from each step and is available for all later steps</a:t>
            </a:r>
          </a:p>
          <a:p>
            <a:r>
              <a:rPr lang="en-US"/>
              <a:t>Use      </a:t>
            </a:r>
            <a:r>
              <a:rPr lang="en-US">
                <a:solidFill>
                  <a:srgbClr val="0078D4"/>
                </a:solidFill>
              </a:rPr>
              <a:t>Add Dynamic Content </a:t>
            </a:r>
            <a:r>
              <a:rPr lang="en-US"/>
              <a:t>to select outputs from previous steps</a:t>
            </a:r>
          </a:p>
          <a:p>
            <a:r>
              <a:rPr lang="en-US"/>
              <a:t>Certain outputs show up based on the types of the inputs and outputs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69E1E0-B3A1-427A-90E1-37D2AD5BF323}"/>
              </a:ext>
            </a:extLst>
          </p:cNvPr>
          <p:cNvGrpSpPr/>
          <p:nvPr/>
        </p:nvGrpSpPr>
        <p:grpSpPr>
          <a:xfrm>
            <a:off x="7674424" y="300307"/>
            <a:ext cx="4357142" cy="1307285"/>
            <a:chOff x="7719692" y="296863"/>
            <a:chExt cx="4444512" cy="13334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0C6A6-758B-0540-8125-FC1FEB543E88}"/>
                </a:ext>
              </a:extLst>
            </p:cNvPr>
            <p:cNvSpPr/>
            <p:nvPr/>
          </p:nvSpPr>
          <p:spPr bwMode="auto">
            <a:xfrm>
              <a:off x="7850170" y="296863"/>
              <a:ext cx="4314034" cy="53339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Trigger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0DF2D7-05A2-094E-B84D-5EAB63C23E77}"/>
                </a:ext>
              </a:extLst>
            </p:cNvPr>
            <p:cNvSpPr/>
            <p:nvPr/>
          </p:nvSpPr>
          <p:spPr bwMode="auto">
            <a:xfrm>
              <a:off x="11349034" y="995792"/>
              <a:ext cx="815170" cy="6345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content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06921-6B1D-AA4F-AA29-5260CE2C68E7}"/>
                </a:ext>
              </a:extLst>
            </p:cNvPr>
            <p:cNvSpPr txBox="1"/>
            <p:nvPr/>
          </p:nvSpPr>
          <p:spPr>
            <a:xfrm>
              <a:off x="7719692" y="842159"/>
              <a:ext cx="1828800" cy="5497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Outputs: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10345735" y="995792"/>
              <a:ext cx="815170" cy="6345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Size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5BC968-EF96-8C4C-AEA1-945BD4BC02C6}"/>
                </a:ext>
              </a:extLst>
            </p:cNvPr>
            <p:cNvSpPr/>
            <p:nvPr/>
          </p:nvSpPr>
          <p:spPr bwMode="auto">
            <a:xfrm>
              <a:off x="9342437" y="995792"/>
              <a:ext cx="815170" cy="6345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name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9817DF-C155-4B5A-A401-3A6092724F64}"/>
              </a:ext>
            </a:extLst>
          </p:cNvPr>
          <p:cNvGrpSpPr/>
          <p:nvPr/>
        </p:nvGrpSpPr>
        <p:grpSpPr>
          <a:xfrm>
            <a:off x="7802336" y="4051415"/>
            <a:ext cx="4229228" cy="2523865"/>
            <a:chOff x="7850169" y="4123189"/>
            <a:chExt cx="4314033" cy="25744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F3AC8E-5130-6346-890F-2B3A6648ECB5}"/>
                </a:ext>
              </a:extLst>
            </p:cNvPr>
            <p:cNvSpPr/>
            <p:nvPr/>
          </p:nvSpPr>
          <p:spPr bwMode="auto">
            <a:xfrm>
              <a:off x="7850169" y="4123189"/>
              <a:ext cx="4314033" cy="257447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Action 2</a:t>
              </a:r>
            </a:p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 string field would see:</a:t>
              </a:r>
            </a:p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 number field would only see: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0DF2D7-05A2-094E-B84D-5EAB63C23E77}"/>
                </a:ext>
              </a:extLst>
            </p:cNvPr>
            <p:cNvSpPr/>
            <p:nvPr/>
          </p:nvSpPr>
          <p:spPr bwMode="auto">
            <a:xfrm>
              <a:off x="9641425" y="5021262"/>
              <a:ext cx="731520" cy="3275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content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8817876" y="5021262"/>
              <a:ext cx="731520" cy="32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Size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5BC968-EF96-8C4C-AEA1-945BD4BC02C6}"/>
                </a:ext>
              </a:extLst>
            </p:cNvPr>
            <p:cNvSpPr/>
            <p:nvPr/>
          </p:nvSpPr>
          <p:spPr bwMode="auto">
            <a:xfrm>
              <a:off x="7994327" y="5021262"/>
              <a:ext cx="731520" cy="3275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name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0DF2D7-05A2-094E-B84D-5EAB63C23E77}"/>
                </a:ext>
              </a:extLst>
            </p:cNvPr>
            <p:cNvSpPr/>
            <p:nvPr/>
          </p:nvSpPr>
          <p:spPr bwMode="auto">
            <a:xfrm>
              <a:off x="11323730" y="5021262"/>
              <a:ext cx="731520" cy="3275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10482577" y="5021262"/>
              <a:ext cx="731520" cy="32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Count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7994327" y="5940266"/>
              <a:ext cx="731520" cy="32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Size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8817876" y="5941223"/>
              <a:ext cx="731520" cy="32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Count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D13642-13DD-4594-ABCB-3EA4F549E0D4}"/>
              </a:ext>
            </a:extLst>
          </p:cNvPr>
          <p:cNvGrpSpPr/>
          <p:nvPr/>
        </p:nvGrpSpPr>
        <p:grpSpPr>
          <a:xfrm>
            <a:off x="7674424" y="1755352"/>
            <a:ext cx="4372772" cy="2130653"/>
            <a:chOff x="7719692" y="1781085"/>
            <a:chExt cx="4460455" cy="21733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547FCE-8F4E-F348-A5CC-00E9CD60A676}"/>
                </a:ext>
              </a:extLst>
            </p:cNvPr>
            <p:cNvSpPr/>
            <p:nvPr/>
          </p:nvSpPr>
          <p:spPr bwMode="auto">
            <a:xfrm>
              <a:off x="7834135" y="1781085"/>
              <a:ext cx="4346012" cy="137008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Action 1</a:t>
              </a:r>
            </a:p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  binary field would see: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B06921-6B1D-AA4F-AA29-5260CE2C68E7}"/>
                </a:ext>
              </a:extLst>
            </p:cNvPr>
            <p:cNvSpPr txBox="1"/>
            <p:nvPr/>
          </p:nvSpPr>
          <p:spPr>
            <a:xfrm>
              <a:off x="7719692" y="3161498"/>
              <a:ext cx="1828800" cy="5497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Outputs: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0DF2D7-05A2-094E-B84D-5EAB63C23E77}"/>
                </a:ext>
              </a:extLst>
            </p:cNvPr>
            <p:cNvSpPr/>
            <p:nvPr/>
          </p:nvSpPr>
          <p:spPr bwMode="auto">
            <a:xfrm>
              <a:off x="9342437" y="3319892"/>
              <a:ext cx="815170" cy="6345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C6EA0F-CBC0-FA40-91EA-2AB7F33BBCDF}"/>
                </a:ext>
              </a:extLst>
            </p:cNvPr>
            <p:cNvSpPr/>
            <p:nvPr/>
          </p:nvSpPr>
          <p:spPr bwMode="auto">
            <a:xfrm>
              <a:off x="10345735" y="3319892"/>
              <a:ext cx="815170" cy="6345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Count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624D6-4C22-F840-9FF2-102AF1F52CA1}"/>
                </a:ext>
              </a:extLst>
            </p:cNvPr>
            <p:cNvSpPr/>
            <p:nvPr/>
          </p:nvSpPr>
          <p:spPr bwMode="auto">
            <a:xfrm>
              <a:off x="9641425" y="2611347"/>
              <a:ext cx="731520" cy="3275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content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0C7415-3F38-4247-82B1-866EFA077902}"/>
                </a:ext>
              </a:extLst>
            </p:cNvPr>
            <p:cNvSpPr/>
            <p:nvPr/>
          </p:nvSpPr>
          <p:spPr bwMode="auto">
            <a:xfrm>
              <a:off x="8817876" y="2611347"/>
              <a:ext cx="731520" cy="32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Size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AA4395-3EE0-3A4A-8CBE-E838171BD7CB}"/>
                </a:ext>
              </a:extLst>
            </p:cNvPr>
            <p:cNvSpPr/>
            <p:nvPr/>
          </p:nvSpPr>
          <p:spPr bwMode="auto">
            <a:xfrm>
              <a:off x="7994327" y="2611347"/>
              <a:ext cx="731520" cy="3275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File name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930B5C-991A-4B75-8898-D4C45CDECEB4}"/>
              </a:ext>
            </a:extLst>
          </p:cNvPr>
          <p:cNvGrpSpPr/>
          <p:nvPr/>
        </p:nvGrpSpPr>
        <p:grpSpPr>
          <a:xfrm>
            <a:off x="1141599" y="2870732"/>
            <a:ext cx="388451" cy="298808"/>
            <a:chOff x="5684837" y="3725862"/>
            <a:chExt cx="396240" cy="3048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E8B90-16E5-47E1-A759-FD0C7A462969}"/>
                </a:ext>
              </a:extLst>
            </p:cNvPr>
            <p:cNvSpPr/>
            <p:nvPr/>
          </p:nvSpPr>
          <p:spPr bwMode="auto">
            <a:xfrm>
              <a:off x="5684837" y="3725862"/>
              <a:ext cx="304800" cy="304800"/>
            </a:xfrm>
            <a:prstGeom prst="rect">
              <a:avLst/>
            </a:prstGeom>
            <a:noFill/>
            <a:ln w="3175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088F11-0115-47B1-A6B8-EFE5144F9387}"/>
                </a:ext>
              </a:extLst>
            </p:cNvPr>
            <p:cNvSpPr/>
            <p:nvPr/>
          </p:nvSpPr>
          <p:spPr bwMode="auto">
            <a:xfrm>
              <a:off x="5989637" y="3725862"/>
              <a:ext cx="91440" cy="304800"/>
            </a:xfrm>
            <a:prstGeom prst="rect">
              <a:avLst/>
            </a:prstGeom>
            <a:noFill/>
            <a:ln w="3175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255D4C52-6CA3-4141-94DE-F4A2CB1BE95A}"/>
                </a:ext>
              </a:extLst>
            </p:cNvPr>
            <p:cNvSpPr/>
            <p:nvPr/>
          </p:nvSpPr>
          <p:spPr bwMode="auto">
            <a:xfrm>
              <a:off x="5740876" y="3786822"/>
              <a:ext cx="182880" cy="182880"/>
            </a:xfrm>
            <a:prstGeom prst="mathPlus">
              <a:avLst>
                <a:gd name="adj1" fmla="val 18313"/>
              </a:avLst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9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27FF-293E-4F37-B410-BDB19F4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4160520" cy="1846659"/>
          </a:xfrm>
        </p:spPr>
        <p:txBody>
          <a:bodyPr/>
          <a:lstStyle/>
          <a:p>
            <a:r>
              <a:rPr lang="en-US" sz="9600" dirty="0"/>
              <a:t>Demo</a:t>
            </a:r>
            <a:br>
              <a:rPr lang="en-US" sz="9600" dirty="0"/>
            </a:br>
            <a:r>
              <a:rPr lang="en-US" sz="2400" dirty="0"/>
              <a:t>Hello World</a:t>
            </a:r>
          </a:p>
        </p:txBody>
      </p:sp>
      <p:pic>
        <p:nvPicPr>
          <p:cNvPr id="5" name="Picture Placeholder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01DE14C7-18A3-4BFD-B1F4-7DFD4E5080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84" r="2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1638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00D025-8226-4F64-89E7-07EFAC0EF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15616"/>
          <a:stretch/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DFC73B-1B3A-46C8-8449-B5901EDA3715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6D899-A4CC-864D-9847-70E1EDB0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67419"/>
            <a:ext cx="8444580" cy="3355848"/>
          </a:xfrm>
        </p:spPr>
        <p:txBody>
          <a:bodyPr/>
          <a:lstStyle/>
          <a:p>
            <a:r>
              <a:rPr lang="en-US" dirty="0"/>
              <a:t>Patterns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85DA1-2074-A349-AFAE-A191CA935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2EFD-1CD7-47B8-A824-5B61D1BD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13360"/>
            <a:ext cx="11018520" cy="553998"/>
          </a:xfrm>
        </p:spPr>
        <p:txBody>
          <a:bodyPr/>
          <a:lstStyle/>
          <a:p>
            <a:r>
              <a:rPr lang="en-US" dirty="0"/>
              <a:t>Scheduled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9DDD-D387-4BDE-959C-C4C124889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128" y="1001065"/>
            <a:ext cx="11018520" cy="2486835"/>
          </a:xfrm>
        </p:spPr>
        <p:txBody>
          <a:bodyPr/>
          <a:lstStyle/>
          <a:p>
            <a:r>
              <a:rPr lang="en-US" dirty="0"/>
              <a:t>Create a flow that performs one or more tasks (such as sending a report in email):</a:t>
            </a:r>
          </a:p>
          <a:p>
            <a:pPr lvl="1"/>
            <a:r>
              <a:rPr lang="en-US" dirty="0"/>
              <a:t>once a day, an hour, or a minute</a:t>
            </a:r>
          </a:p>
          <a:p>
            <a:pPr lvl="1"/>
            <a:r>
              <a:rPr lang="en-US" dirty="0"/>
              <a:t>on a date that you specify</a:t>
            </a:r>
          </a:p>
          <a:p>
            <a:pPr lvl="1"/>
            <a:r>
              <a:rPr lang="en-US" dirty="0"/>
              <a:t>after a number of days, hours, or minutes that you specify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D6D84-11F0-4811-A1AA-92BFB97B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2987040"/>
            <a:ext cx="8401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0916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0773-625F-4448-8D80-AE8BD8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A4707-2A1C-48ED-AF6D-A6B4EDAE0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947952"/>
          </a:xfrm>
        </p:spPr>
        <p:txBody>
          <a:bodyPr/>
          <a:lstStyle/>
          <a:p>
            <a:r>
              <a:rPr lang="en-US" dirty="0"/>
              <a:t>When a data item is modified,</a:t>
            </a:r>
          </a:p>
          <a:p>
            <a:r>
              <a:rPr lang="en-US" dirty="0"/>
              <a:t> created, or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C4E0A-0D42-414C-B776-6AC60E93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31" y="1011198"/>
            <a:ext cx="5596586" cy="51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80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D02A-0E8D-477E-95D6-5DEA4D23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1439E-1834-4C1B-A270-4F74E8B8D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26791"/>
          </a:xfrm>
        </p:spPr>
        <p:txBody>
          <a:bodyPr/>
          <a:lstStyle/>
          <a:p>
            <a:r>
              <a:rPr lang="en-US" dirty="0"/>
              <a:t>Instead of triggering a flow when a new item is created, we can ask a running flow to check continuously check if there is something new/changed/deleted</a:t>
            </a:r>
          </a:p>
          <a:p>
            <a:r>
              <a:rPr lang="en-US" dirty="0"/>
              <a:t>Some connectors (like ServiceNow)</a:t>
            </a:r>
          </a:p>
          <a:p>
            <a:pPr marL="0" indent="0">
              <a:buNone/>
            </a:pPr>
            <a:r>
              <a:rPr lang="en-US" dirty="0"/>
              <a:t>               don’t have triggers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61954-7C1B-4F9D-B096-12E29078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86" y="2560320"/>
            <a:ext cx="5451425" cy="41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57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27FF-293E-4F37-B410-BDB19F4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4160520" cy="1846659"/>
          </a:xfrm>
        </p:spPr>
        <p:txBody>
          <a:bodyPr/>
          <a:lstStyle/>
          <a:p>
            <a:pPr algn="ctr"/>
            <a:r>
              <a:rPr lang="en-US" sz="9600" dirty="0"/>
              <a:t>Demo</a:t>
            </a:r>
            <a:br>
              <a:rPr lang="en-US" sz="9600" dirty="0"/>
            </a:br>
            <a:r>
              <a:rPr lang="en-US" sz="2400" dirty="0"/>
              <a:t>Approval</a:t>
            </a:r>
          </a:p>
        </p:txBody>
      </p:sp>
      <p:pic>
        <p:nvPicPr>
          <p:cNvPr id="5" name="Picture Placeholder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01DE14C7-18A3-4BFD-B1F4-7DFD4E5080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84" r="2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146857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27FF-293E-4F37-B410-BDB19F4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4160520" cy="1846659"/>
          </a:xfrm>
        </p:spPr>
        <p:txBody>
          <a:bodyPr/>
          <a:lstStyle/>
          <a:p>
            <a:pPr algn="ctr"/>
            <a:r>
              <a:rPr lang="en-US" sz="9600" dirty="0"/>
              <a:t>Demo</a:t>
            </a:r>
            <a:br>
              <a:rPr lang="en-US" sz="9600" dirty="0"/>
            </a:br>
            <a:r>
              <a:rPr lang="en-US" sz="2400" dirty="0"/>
              <a:t>Notifications</a:t>
            </a:r>
          </a:p>
        </p:txBody>
      </p:sp>
      <p:pic>
        <p:nvPicPr>
          <p:cNvPr id="5" name="Picture Placeholder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01DE14C7-18A3-4BFD-B1F4-7DFD4E5080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84" r="2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49418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2EFD-1CD7-47B8-A824-5B61D1BD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13360"/>
            <a:ext cx="11018520" cy="553998"/>
          </a:xfrm>
        </p:spPr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9DDD-D387-4BDE-959C-C4C124889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128" y="1001065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ECBF7-D962-48DA-B61E-CA95563B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1919478"/>
            <a:ext cx="99155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71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562E7-B65C-4E8C-8ED7-F572BED08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25" t="11010" r="857" b="5498"/>
          <a:stretch/>
        </p:blipFill>
        <p:spPr>
          <a:xfrm flipH="1">
            <a:off x="0" y="487"/>
            <a:ext cx="12192000" cy="6857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4946FA-8915-4C84-9FC9-9DC0072D29D4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698DB-B2A9-6B43-B022-84EBDCE1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67419"/>
            <a:ext cx="8438186" cy="3355848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Microsoft 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825A9-DD41-7344-8717-0E4C22150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0181E-6 -5.44712E-7 L -3.70181E-6 0.0665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65E68-F7A3-4B12-9387-E5ACFA3F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2376837"/>
            <a:ext cx="11777472" cy="37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707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Apply to each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5140A-9797-488A-93B1-87985AB8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83" y="2189797"/>
            <a:ext cx="5994845" cy="42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227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Do until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8E446-B08A-4053-AE7C-0D73F592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304925"/>
            <a:ext cx="5562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0343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Scope : grouping actions to make your flow more readable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7A4A3-4F8B-47B6-BC6E-9F6A65C6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4" y="2426207"/>
            <a:ext cx="8669308" cy="2966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9AC45-F942-491E-A58B-8D83E250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4" y="1921595"/>
            <a:ext cx="10154261" cy="49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78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Parallel branch :  2 steps or more can run at the same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28B0-4BC5-45C2-9DCC-AD107DB43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04" y="2023753"/>
            <a:ext cx="5495015" cy="4475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07289-0C72-4DF3-AC72-FA3C91DA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3753"/>
            <a:ext cx="11699952" cy="37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62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544-B437-41C4-834B-DBA6A1E7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A3E7-9D00-4959-BB41-D1B06CC71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Delay:  Send me a reminder in 10 minutes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E19B7-E515-4F05-9DFC-10FC25AE3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96" y="2451514"/>
            <a:ext cx="9200408" cy="34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272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62" t="16698" r="15582" b="14822"/>
          <a:stretch/>
        </p:blipFill>
        <p:spPr>
          <a:xfrm>
            <a:off x="4168754" y="26575"/>
            <a:ext cx="12188952" cy="6804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BFCA-EFE0-4DA5-9B3E-1D231D3B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63" y="2813447"/>
            <a:ext cx="3721745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0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Hands on Labs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32627B-D3C4-4F5F-B562-C0A9EC9D8A8B}"/>
              </a:ext>
            </a:extLst>
          </p:cNvPr>
          <p:cNvSpPr txBox="1">
            <a:spLocks/>
          </p:cNvSpPr>
          <p:nvPr/>
        </p:nvSpPr>
        <p:spPr>
          <a:xfrm>
            <a:off x="713777" y="4055393"/>
            <a:ext cx="372174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32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Labs 1 to 4</a:t>
            </a:r>
          </a:p>
        </p:txBody>
      </p:sp>
    </p:spTree>
    <p:extLst>
      <p:ext uri="{BB962C8B-B14F-4D97-AF65-F5344CB8AC3E}">
        <p14:creationId xmlns:p14="http://schemas.microsoft.com/office/powerpoint/2010/main" val="33405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9F3BA-A610-4BD6-863D-8DA9BD01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2292" b="13324"/>
          <a:stretch/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A1CE5B-A465-47F0-BF3C-BC94EC2C4470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32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444B9-B5E6-5A4F-A2F1-8E7ED06D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373BC-7184-6845-974A-AE6C7F521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0CCA-277A-47D6-BA93-4AA79236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16250-4F2B-449F-80A2-C6E026959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601533"/>
          </a:xfrm>
        </p:spPr>
        <p:txBody>
          <a:bodyPr/>
          <a:lstStyle/>
          <a:p>
            <a:r>
              <a:rPr lang="en-US" dirty="0"/>
              <a:t>By default the flow creator is the owner</a:t>
            </a:r>
          </a:p>
          <a:p>
            <a:r>
              <a:rPr lang="en-US" dirty="0"/>
              <a:t>Owners can create, delete, modify the flows</a:t>
            </a:r>
          </a:p>
          <a:p>
            <a:r>
              <a:rPr lang="en-US" dirty="0"/>
              <a:t>We can add other owners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“co-owned”, the flow becomes a Team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31098-7C69-487A-AAF4-43A615C7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62" y="2899542"/>
            <a:ext cx="8349172" cy="3501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13240-65B8-4BDC-87E9-5DD2AF718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22" y="3151354"/>
            <a:ext cx="86010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9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56A5-3405-4B57-A45C-3E8CFA76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 : SharePoint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8E7B6-BE95-45F4-8C13-C91C44074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en-US" dirty="0"/>
              <a:t>If the flow is triggered by a SharePoint list, the list can own the flow</a:t>
            </a:r>
          </a:p>
          <a:p>
            <a:r>
              <a:rPr lang="en-US" dirty="0"/>
              <a:t>-&gt;If a SharePoint user can own the list, he can own the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EF9E5-D282-4D6E-8961-1E023A50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75" y="2899386"/>
            <a:ext cx="107251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5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C24E-810F-4ADC-B33C-8FFFC65C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0878104" cy="1107996"/>
          </a:xfrm>
        </p:spPr>
        <p:txBody>
          <a:bodyPr>
            <a:normAutofit/>
          </a:bodyPr>
          <a:lstStyle/>
          <a:p>
            <a:r>
              <a:rPr lang="en-US" dirty="0"/>
              <a:t>Microsoft Flow helps </a:t>
            </a:r>
            <a:r>
              <a:rPr lang="en-US" dirty="0">
                <a:solidFill>
                  <a:schemeClr val="accent3"/>
                </a:solidFill>
              </a:rPr>
              <a:t>non-developers</a:t>
            </a:r>
            <a:r>
              <a:rPr lang="en-US" dirty="0"/>
              <a:t> work smarter by automating workflows across apps and services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114DCB-9753-40BA-B54A-6F932A07886C}"/>
              </a:ext>
            </a:extLst>
          </p:cNvPr>
          <p:cNvGrpSpPr/>
          <p:nvPr/>
        </p:nvGrpSpPr>
        <p:grpSpPr>
          <a:xfrm>
            <a:off x="3538969" y="2689996"/>
            <a:ext cx="2041743" cy="2214637"/>
            <a:chOff x="3601599" y="2689996"/>
            <a:chExt cx="2041743" cy="2214637"/>
          </a:xfrm>
        </p:grpSpPr>
        <p:sp>
          <p:nvSpPr>
            <p:cNvPr id="12" name="TextBox 11"/>
            <p:cNvSpPr txBox="1"/>
            <p:nvPr/>
          </p:nvSpPr>
          <p:spPr>
            <a:xfrm>
              <a:off x="3993332" y="4510551"/>
              <a:ext cx="1300357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Copy files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49FB2DB-36CE-4D71-8E77-93C782A63181}"/>
                </a:ext>
              </a:extLst>
            </p:cNvPr>
            <p:cNvGrpSpPr/>
            <p:nvPr/>
          </p:nvGrpSpPr>
          <p:grpSpPr>
            <a:xfrm>
              <a:off x="4068953" y="2689996"/>
              <a:ext cx="1112146" cy="770472"/>
              <a:chOff x="4222460" y="2218236"/>
              <a:chExt cx="1112146" cy="770472"/>
            </a:xfrm>
          </p:grpSpPr>
          <p:sp>
            <p:nvSpPr>
              <p:cNvPr id="22" name="Devices3_EA6C" title="Icon of a cellphone in front of a monitor">
                <a:extLst>
                  <a:ext uri="{FF2B5EF4-FFF2-40B4-BE49-F238E27FC236}">
                    <a16:creationId xmlns:a16="http://schemas.microsoft.com/office/drawing/2014/main" id="{55498270-B8B7-42E0-A6E1-344890CA31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222460" y="2218236"/>
                <a:ext cx="1112146" cy="770472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arrow_11" title="Icon of a circle made of two curved arrows">
                <a:extLst>
                  <a:ext uri="{FF2B5EF4-FFF2-40B4-BE49-F238E27FC236}">
                    <a16:creationId xmlns:a16="http://schemas.microsoft.com/office/drawing/2014/main" id="{FD865525-2F1C-4E80-A17C-382F65BB0A7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72183" y="2365812"/>
                <a:ext cx="298562" cy="311892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cubicBezTo>
                      <a:pt x="230" y="104"/>
                      <a:pt x="230" y="104"/>
                      <a:pt x="230" y="104"/>
                    </a:cubicBezTo>
                    <a:moveTo>
                      <a:pt x="295" y="104"/>
                    </a:move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4" y="29"/>
                      <a:pt x="304" y="29"/>
                      <a:pt x="304" y="29"/>
                    </a:cubicBezTo>
                    <a:moveTo>
                      <a:pt x="9" y="211"/>
                    </a:moveTo>
                    <a:cubicBezTo>
                      <a:pt x="75" y="211"/>
                      <a:pt x="75" y="211"/>
                      <a:pt x="75" y="211"/>
                    </a:cubicBezTo>
                    <a:moveTo>
                      <a:pt x="9" y="211"/>
                    </a:moveTo>
                    <a:cubicBezTo>
                      <a:pt x="1" y="211"/>
                      <a:pt x="1" y="211"/>
                      <a:pt x="1" y="211"/>
                    </a:cubicBezTo>
                    <a:cubicBezTo>
                      <a:pt x="1" y="286"/>
                      <a:pt x="1" y="286"/>
                      <a:pt x="1" y="286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arrow_11" title="Icon of a circle made of two curved arrows">
                <a:extLst>
                  <a:ext uri="{FF2B5EF4-FFF2-40B4-BE49-F238E27FC236}">
                    <a16:creationId xmlns:a16="http://schemas.microsoft.com/office/drawing/2014/main" id="{001D9E44-D201-4C61-B321-49BD149DFA2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278569" y="2718643"/>
                <a:ext cx="132875" cy="138807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cubicBezTo>
                      <a:pt x="230" y="104"/>
                      <a:pt x="230" y="104"/>
                      <a:pt x="230" y="104"/>
                    </a:cubicBezTo>
                    <a:moveTo>
                      <a:pt x="295" y="104"/>
                    </a:move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4" y="29"/>
                      <a:pt x="304" y="29"/>
                      <a:pt x="304" y="29"/>
                    </a:cubicBezTo>
                    <a:moveTo>
                      <a:pt x="9" y="211"/>
                    </a:moveTo>
                    <a:cubicBezTo>
                      <a:pt x="75" y="211"/>
                      <a:pt x="75" y="211"/>
                      <a:pt x="75" y="211"/>
                    </a:cubicBezTo>
                    <a:moveTo>
                      <a:pt x="9" y="211"/>
                    </a:moveTo>
                    <a:cubicBezTo>
                      <a:pt x="1" y="211"/>
                      <a:pt x="1" y="211"/>
                      <a:pt x="1" y="211"/>
                    </a:cubicBezTo>
                    <a:cubicBezTo>
                      <a:pt x="1" y="286"/>
                      <a:pt x="1" y="286"/>
                      <a:pt x="1" y="286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96B291-6AD9-41CF-A907-E0E1E81B1ABF}"/>
                </a:ext>
              </a:extLst>
            </p:cNvPr>
            <p:cNvCxnSpPr/>
            <p:nvPr/>
          </p:nvCxnSpPr>
          <p:spPr>
            <a:xfrm>
              <a:off x="3601599" y="4024576"/>
              <a:ext cx="2041743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283C64-0EB5-4028-8031-C790C4E13B11}"/>
              </a:ext>
            </a:extLst>
          </p:cNvPr>
          <p:cNvGrpSpPr/>
          <p:nvPr/>
        </p:nvGrpSpPr>
        <p:grpSpPr>
          <a:xfrm>
            <a:off x="6450481" y="2319493"/>
            <a:ext cx="2041743" cy="2585140"/>
            <a:chOff x="6513111" y="2319493"/>
            <a:chExt cx="2041743" cy="2585140"/>
          </a:xfrm>
        </p:grpSpPr>
        <p:sp>
          <p:nvSpPr>
            <p:cNvPr id="13" name="TextBox 12"/>
            <p:cNvSpPr txBox="1"/>
            <p:nvPr/>
          </p:nvSpPr>
          <p:spPr>
            <a:xfrm>
              <a:off x="6789532" y="4510551"/>
              <a:ext cx="1540806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Collect data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015AB55-699F-4779-BB68-C90A7BBFACEE}"/>
                </a:ext>
              </a:extLst>
            </p:cNvPr>
            <p:cNvGrpSpPr/>
            <p:nvPr/>
          </p:nvGrpSpPr>
          <p:grpSpPr>
            <a:xfrm>
              <a:off x="7078419" y="2319493"/>
              <a:ext cx="947932" cy="1140974"/>
              <a:chOff x="6684565" y="2673261"/>
              <a:chExt cx="947932" cy="1140974"/>
            </a:xfrm>
          </p:grpSpPr>
          <p:sp>
            <p:nvSpPr>
              <p:cNvPr id="25" name="FolderOpen_E838" title="Icon of an open folder">
                <a:extLst>
                  <a:ext uri="{FF2B5EF4-FFF2-40B4-BE49-F238E27FC236}">
                    <a16:creationId xmlns:a16="http://schemas.microsoft.com/office/drawing/2014/main" id="{AE976E1D-0ADF-4AEF-A2D4-347235F326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814838" y="2996577"/>
                <a:ext cx="687385" cy="947932"/>
              </a:xfrm>
              <a:custGeom>
                <a:avLst/>
                <a:gdLst>
                  <a:gd name="T0" fmla="*/ 0 w 2750"/>
                  <a:gd name="T1" fmla="*/ 0 h 3792"/>
                  <a:gd name="T2" fmla="*/ 963 w 2750"/>
                  <a:gd name="T3" fmla="*/ 963 h 3792"/>
                  <a:gd name="T4" fmla="*/ 1000 w 2750"/>
                  <a:gd name="T5" fmla="*/ 1052 h 3792"/>
                  <a:gd name="T6" fmla="*/ 1000 w 2750"/>
                  <a:gd name="T7" fmla="*/ 2313 h 3792"/>
                  <a:gd name="T8" fmla="*/ 875 w 2750"/>
                  <a:gd name="T9" fmla="*/ 2625 h 3792"/>
                  <a:gd name="T10" fmla="*/ 750 w 2750"/>
                  <a:gd name="T11" fmla="*/ 2938 h 3792"/>
                  <a:gd name="T12" fmla="*/ 750 w 2750"/>
                  <a:gd name="T13" fmla="*/ 3625 h 3792"/>
                  <a:gd name="T14" fmla="*/ 537 w 2750"/>
                  <a:gd name="T15" fmla="*/ 3713 h 3792"/>
                  <a:gd name="T16" fmla="*/ 0 w 2750"/>
                  <a:gd name="T17" fmla="*/ 3177 h 3792"/>
                  <a:gd name="T18" fmla="*/ 0 w 2750"/>
                  <a:gd name="T19" fmla="*/ 0 h 3792"/>
                  <a:gd name="T20" fmla="*/ 2375 w 2750"/>
                  <a:gd name="T21" fmla="*/ 0 h 3792"/>
                  <a:gd name="T22" fmla="*/ 2500 w 2750"/>
                  <a:gd name="T23" fmla="*/ 125 h 3792"/>
                  <a:gd name="T24" fmla="*/ 2500 w 2750"/>
                  <a:gd name="T25" fmla="*/ 1937 h 3792"/>
                  <a:gd name="T26" fmla="*/ 2625 w 2750"/>
                  <a:gd name="T27" fmla="*/ 2250 h 3792"/>
                  <a:gd name="T28" fmla="*/ 2750 w 2750"/>
                  <a:gd name="T29" fmla="*/ 2562 h 3792"/>
                  <a:gd name="T30" fmla="*/ 2750 w 2750"/>
                  <a:gd name="T31" fmla="*/ 3125 h 3792"/>
                  <a:gd name="T32" fmla="*/ 2625 w 2750"/>
                  <a:gd name="T33" fmla="*/ 3250 h 3792"/>
                  <a:gd name="T34" fmla="*/ 750 w 2750"/>
                  <a:gd name="T35" fmla="*/ 3250 h 3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0" h="3792">
                    <a:moveTo>
                      <a:pt x="0" y="0"/>
                    </a:moveTo>
                    <a:cubicBezTo>
                      <a:pt x="963" y="963"/>
                      <a:pt x="963" y="963"/>
                      <a:pt x="963" y="963"/>
                    </a:cubicBezTo>
                    <a:cubicBezTo>
                      <a:pt x="987" y="987"/>
                      <a:pt x="1000" y="1019"/>
                      <a:pt x="1000" y="1052"/>
                    </a:cubicBezTo>
                    <a:cubicBezTo>
                      <a:pt x="1000" y="2313"/>
                      <a:pt x="1000" y="2313"/>
                      <a:pt x="1000" y="2313"/>
                    </a:cubicBezTo>
                    <a:cubicBezTo>
                      <a:pt x="1000" y="2435"/>
                      <a:pt x="952" y="2545"/>
                      <a:pt x="875" y="2625"/>
                    </a:cubicBezTo>
                    <a:cubicBezTo>
                      <a:pt x="798" y="2705"/>
                      <a:pt x="750" y="2815"/>
                      <a:pt x="750" y="2938"/>
                    </a:cubicBezTo>
                    <a:cubicBezTo>
                      <a:pt x="750" y="3625"/>
                      <a:pt x="750" y="3625"/>
                      <a:pt x="750" y="3625"/>
                    </a:cubicBezTo>
                    <a:cubicBezTo>
                      <a:pt x="750" y="3736"/>
                      <a:pt x="615" y="3792"/>
                      <a:pt x="537" y="3713"/>
                    </a:cubicBezTo>
                    <a:cubicBezTo>
                      <a:pt x="0" y="3177"/>
                      <a:pt x="0" y="3177"/>
                      <a:pt x="0" y="3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75" y="0"/>
                      <a:pt x="2375" y="0"/>
                      <a:pt x="2375" y="0"/>
                    </a:cubicBezTo>
                    <a:cubicBezTo>
                      <a:pt x="2444" y="0"/>
                      <a:pt x="2500" y="56"/>
                      <a:pt x="2500" y="125"/>
                    </a:cubicBezTo>
                    <a:cubicBezTo>
                      <a:pt x="2500" y="1937"/>
                      <a:pt x="2500" y="1937"/>
                      <a:pt x="2500" y="1937"/>
                    </a:cubicBezTo>
                    <a:cubicBezTo>
                      <a:pt x="2500" y="2060"/>
                      <a:pt x="2548" y="2170"/>
                      <a:pt x="2625" y="2250"/>
                    </a:cubicBezTo>
                    <a:cubicBezTo>
                      <a:pt x="2702" y="2330"/>
                      <a:pt x="2750" y="2440"/>
                      <a:pt x="2750" y="2562"/>
                    </a:cubicBezTo>
                    <a:cubicBezTo>
                      <a:pt x="2750" y="3125"/>
                      <a:pt x="2750" y="3125"/>
                      <a:pt x="2750" y="3125"/>
                    </a:cubicBezTo>
                    <a:cubicBezTo>
                      <a:pt x="2750" y="3194"/>
                      <a:pt x="2694" y="3250"/>
                      <a:pt x="2625" y="3250"/>
                    </a:cubicBezTo>
                    <a:cubicBezTo>
                      <a:pt x="750" y="3250"/>
                      <a:pt x="750" y="3250"/>
                      <a:pt x="750" y="325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4548705-8034-4D79-AA59-9CC2A74B4B5E}"/>
                  </a:ext>
                </a:extLst>
              </p:cNvPr>
              <p:cNvGrpSpPr/>
              <p:nvPr/>
            </p:nvGrpSpPr>
            <p:grpSpPr>
              <a:xfrm>
                <a:off x="6927431" y="2673261"/>
                <a:ext cx="549702" cy="954856"/>
                <a:chOff x="6927430" y="1780483"/>
                <a:chExt cx="549702" cy="95485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79AD1CB-6C63-4E12-985D-A20326B3DFA3}"/>
                    </a:ext>
                  </a:extLst>
                </p:cNvPr>
                <p:cNvGrpSpPr/>
                <p:nvPr/>
              </p:nvGrpSpPr>
              <p:grpSpPr>
                <a:xfrm>
                  <a:off x="6927430" y="2272728"/>
                  <a:ext cx="549702" cy="462611"/>
                  <a:chOff x="6942612" y="2247592"/>
                  <a:chExt cx="579571" cy="487748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A078ABAF-DAA6-403B-8AF7-1AE45D9BE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" b="10696"/>
                  <a:stretch/>
                </p:blipFill>
                <p:spPr>
                  <a:xfrm>
                    <a:off x="6942612" y="2247592"/>
                    <a:ext cx="554784" cy="430112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83C7CA94-F563-4013-9EF6-4C6BE71BA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1466" t="89304" r="-4135" b="-1271"/>
                  <a:stretch/>
                </p:blipFill>
                <p:spPr>
                  <a:xfrm>
                    <a:off x="7396420" y="2677704"/>
                    <a:ext cx="125763" cy="576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F38D4E6-9C9A-4BB8-BCE1-27A23D1CC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" b="-7285"/>
                <a:stretch/>
              </p:blipFill>
              <p:spPr>
                <a:xfrm>
                  <a:off x="6927430" y="1780483"/>
                  <a:ext cx="526192" cy="4900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B705C9-4218-48DA-9948-7D6290449CCF}"/>
                </a:ext>
              </a:extLst>
            </p:cNvPr>
            <p:cNvCxnSpPr/>
            <p:nvPr/>
          </p:nvCxnSpPr>
          <p:spPr>
            <a:xfrm>
              <a:off x="6513111" y="4024576"/>
              <a:ext cx="2041743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3D8807-9222-440B-8A6D-63F0B182FA12}"/>
              </a:ext>
            </a:extLst>
          </p:cNvPr>
          <p:cNvGrpSpPr/>
          <p:nvPr/>
        </p:nvGrpSpPr>
        <p:grpSpPr>
          <a:xfrm>
            <a:off x="9110962" y="2570167"/>
            <a:ext cx="2494914" cy="2334466"/>
            <a:chOff x="9173592" y="2570167"/>
            <a:chExt cx="2494914" cy="2334466"/>
          </a:xfrm>
        </p:grpSpPr>
        <p:sp>
          <p:nvSpPr>
            <p:cNvPr id="14" name="TextBox 13"/>
            <p:cNvSpPr txBox="1"/>
            <p:nvPr/>
          </p:nvSpPr>
          <p:spPr>
            <a:xfrm>
              <a:off x="9173592" y="4510551"/>
              <a:ext cx="2494914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Automate approvals</a:t>
              </a:r>
            </a:p>
          </p:txBody>
        </p:sp>
        <p:sp>
          <p:nvSpPr>
            <p:cNvPr id="34" name="Trackers_EADF" title="Icon of a clipboard with a checklist on it">
              <a:extLst>
                <a:ext uri="{FF2B5EF4-FFF2-40B4-BE49-F238E27FC236}">
                  <a16:creationId xmlns:a16="http://schemas.microsoft.com/office/drawing/2014/main" id="{4E463EBF-BF12-4BE0-B534-DD5F5468112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87617" y="2570167"/>
              <a:ext cx="667888" cy="910695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139F67-CA69-421E-B641-C15FF3A7F8C8}"/>
                </a:ext>
              </a:extLst>
            </p:cNvPr>
            <p:cNvCxnSpPr/>
            <p:nvPr/>
          </p:nvCxnSpPr>
          <p:spPr>
            <a:xfrm>
              <a:off x="9424624" y="4024576"/>
              <a:ext cx="2041743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792927-16A3-4DDD-8451-C81C502DD63B}"/>
              </a:ext>
            </a:extLst>
          </p:cNvPr>
          <p:cNvGrpSpPr/>
          <p:nvPr/>
        </p:nvGrpSpPr>
        <p:grpSpPr>
          <a:xfrm>
            <a:off x="627457" y="2689996"/>
            <a:ext cx="2081065" cy="2214637"/>
            <a:chOff x="690087" y="2689996"/>
            <a:chExt cx="2081065" cy="221463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30021C-A9AE-4EC0-BD32-B863EA1A13A4}"/>
                </a:ext>
              </a:extLst>
            </p:cNvPr>
            <p:cNvGrpSpPr/>
            <p:nvPr/>
          </p:nvGrpSpPr>
          <p:grpSpPr>
            <a:xfrm>
              <a:off x="1133052" y="2689996"/>
              <a:ext cx="1281278" cy="829601"/>
              <a:chOff x="1587182" y="3802959"/>
              <a:chExt cx="954960" cy="618317"/>
            </a:xfrm>
          </p:grpSpPr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023CAD3F-AA7F-4E0E-9648-BEB559291FD5}"/>
                  </a:ext>
                </a:extLst>
              </p:cNvPr>
              <p:cNvSpPr/>
              <p:nvPr/>
            </p:nvSpPr>
            <p:spPr bwMode="auto">
              <a:xfrm>
                <a:off x="1889025" y="3802959"/>
                <a:ext cx="653117" cy="358566"/>
              </a:xfrm>
              <a:prstGeom prst="wedgeRectCallout">
                <a:avLst>
                  <a:gd name="adj1" fmla="val 8399"/>
                  <a:gd name="adj2" fmla="val 87599"/>
                </a:avLst>
              </a:pr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signal" title="Icon of a communication signal">
                <a:extLst>
                  <a:ext uri="{FF2B5EF4-FFF2-40B4-BE49-F238E27FC236}">
                    <a16:creationId xmlns:a16="http://schemas.microsoft.com/office/drawing/2014/main" id="{ED4B32B9-64D8-4EA7-8FA5-6E9E2F10D4B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07089" y="3894634"/>
                <a:ext cx="242120" cy="274801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30E9F37-7232-412A-A9C4-C33A2D007E43}"/>
                  </a:ext>
                </a:extLst>
              </p:cNvPr>
              <p:cNvSpPr/>
              <p:nvPr/>
            </p:nvSpPr>
            <p:spPr bwMode="auto">
              <a:xfrm>
                <a:off x="1587182" y="4139340"/>
                <a:ext cx="281936" cy="28193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6642F15-5171-4CEA-A7C2-DFE26268B12F}"/>
                  </a:ext>
                </a:extLst>
              </p:cNvPr>
              <p:cNvSpPr/>
              <p:nvPr/>
            </p:nvSpPr>
            <p:spPr bwMode="auto">
              <a:xfrm>
                <a:off x="1806639" y="4088765"/>
                <a:ext cx="121245" cy="12124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EAC32E-D6D1-4743-93E2-9E06B9A64699}"/>
                </a:ext>
              </a:extLst>
            </p:cNvPr>
            <p:cNvCxnSpPr/>
            <p:nvPr/>
          </p:nvCxnSpPr>
          <p:spPr>
            <a:xfrm>
              <a:off x="690087" y="4024576"/>
              <a:ext cx="2041743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CFD028-7449-4613-B1FB-CD4B7393D41F}"/>
                </a:ext>
              </a:extLst>
            </p:cNvPr>
            <p:cNvSpPr txBox="1"/>
            <p:nvPr/>
          </p:nvSpPr>
          <p:spPr>
            <a:xfrm>
              <a:off x="696545" y="4510551"/>
              <a:ext cx="2074607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Get notifications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5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C181-5C22-40E6-AC53-2F315702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: Manage Run-Only-Users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94040-B2E3-4443-941A-77198D52E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95904"/>
          </a:xfrm>
        </p:spPr>
        <p:txBody>
          <a:bodyPr/>
          <a:lstStyle/>
          <a:p>
            <a:r>
              <a:rPr lang="en-US" dirty="0"/>
              <a:t>If a user is willing to start a flow ( like from a SharePoint/List document library,…) the flow must be shared with him</a:t>
            </a:r>
          </a:p>
          <a:p>
            <a:r>
              <a:rPr lang="en-US" dirty="0"/>
              <a:t>The user must be added in the Manage RUN-ONLY-USERS list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7377-9C0B-404E-8814-5C9FD21A2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45" y="2737087"/>
            <a:ext cx="34194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109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53CF-364C-41F6-B086-6E1069EA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Manage run-only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02F75-5C6E-4769-BB5A-A2D896BD6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16B59-A5D6-47EE-9724-3BBB67AF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69" y="1033140"/>
            <a:ext cx="3529812" cy="5824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CDE6D-B64B-487F-B277-56388DBC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88" y="2991394"/>
            <a:ext cx="4184743" cy="38666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41D84D-9C4D-4623-AD4B-80B9A9DE73A2}"/>
              </a:ext>
            </a:extLst>
          </p:cNvPr>
          <p:cNvSpPr/>
          <p:nvPr/>
        </p:nvSpPr>
        <p:spPr bwMode="auto">
          <a:xfrm>
            <a:off x="4544704" y="4694830"/>
            <a:ext cx="1801505" cy="518615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4326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66C-80DB-4BA9-B2C7-20A49690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: button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13574-3AF4-4991-91D0-3002C39E4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832" y="1628631"/>
            <a:ext cx="7467979" cy="2326791"/>
          </a:xfrm>
        </p:spPr>
        <p:txBody>
          <a:bodyPr/>
          <a:lstStyle/>
          <a:p>
            <a:r>
              <a:rPr lang="en-US" dirty="0"/>
              <a:t>you can share button flows (buttons) with other users or groups </a:t>
            </a:r>
            <a:r>
              <a:rPr lang="en-US" b="1" dirty="0"/>
              <a:t>within your organization</a:t>
            </a:r>
          </a:p>
          <a:p>
            <a:r>
              <a:rPr lang="en-US" dirty="0"/>
              <a:t>In your mobile, select the Buttons panel, click “…”</a:t>
            </a:r>
          </a:p>
          <a:p>
            <a:r>
              <a:rPr lang="en-US" dirty="0"/>
              <a:t>You can invite other users and share a link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33E80-7813-4BFE-9055-CA38342C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179" y="317586"/>
            <a:ext cx="3605786" cy="64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176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ECF8-3246-434C-9B22-73D53E5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Flows across tenants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7B97D-6BEC-4B9B-BF27-DBCC6D8DD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r>
              <a:rPr lang="en-US" dirty="0"/>
              <a:t>Flow can be exported (as .zip) and reimported in another tenant</a:t>
            </a:r>
          </a:p>
          <a:p>
            <a:r>
              <a:rPr lang="en-US" dirty="0"/>
              <a:t>Export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D868F-09BF-4919-8001-57050E28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38" y="2150280"/>
            <a:ext cx="8237444" cy="255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14521-2F5E-4609-9C07-342379C58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75" y="5546214"/>
            <a:ext cx="4818628" cy="6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432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62" t="16698" r="15582" b="14822"/>
          <a:stretch/>
        </p:blipFill>
        <p:spPr>
          <a:xfrm>
            <a:off x="4168754" y="26575"/>
            <a:ext cx="12188952" cy="6804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BFCA-EFE0-4DA5-9B3E-1D231D3B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697" y="2813447"/>
            <a:ext cx="3721745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0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Hands on Labs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E65A4A-A7BA-4358-AEFC-37013C66375F}"/>
              </a:ext>
            </a:extLst>
          </p:cNvPr>
          <p:cNvSpPr txBox="1">
            <a:spLocks/>
          </p:cNvSpPr>
          <p:nvPr/>
        </p:nvSpPr>
        <p:spPr>
          <a:xfrm>
            <a:off x="713777" y="4055393"/>
            <a:ext cx="372174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32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Labs 4 to 7</a:t>
            </a:r>
          </a:p>
        </p:txBody>
      </p:sp>
    </p:spTree>
    <p:extLst>
      <p:ext uri="{BB962C8B-B14F-4D97-AF65-F5344CB8AC3E}">
        <p14:creationId xmlns:p14="http://schemas.microsoft.com/office/powerpoint/2010/main" val="3258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9F3BA-A610-4BD6-863D-8DA9BD01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2292" b="13324"/>
          <a:stretch/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A1CE5B-A465-47F0-BF3C-BC94EC2C4470}"/>
              </a:ext>
            </a:extLst>
          </p:cNvPr>
          <p:cNvSpPr/>
          <p:nvPr/>
        </p:nvSpPr>
        <p:spPr bwMode="auto">
          <a:xfrm>
            <a:off x="1" y="488"/>
            <a:ext cx="12192000" cy="70142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32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444B9-B5E6-5A4F-A2F1-8E7ED06D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Errors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373BC-7184-6845-974A-AE6C7F521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6F99-820B-4661-967C-B87DC5BB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: check previous runs (run History)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EC398-F6C4-4486-8D36-E4D40AB75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1B29B-FBE6-46D6-B6FF-890AA66D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964" y="1166315"/>
            <a:ext cx="57245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059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AB12-30A1-4B69-903C-5717D1D3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C9AC-67E9-42AD-87C5-2E2BBB1F9A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CA432-2357-4C9E-A4ED-59F142C7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89" y="1825741"/>
            <a:ext cx="9273472" cy="3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1383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183E-DBC5-42CD-B198-D8252D1C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: check previous runs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57147-C7D9-4C30-A6B9-63C817147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1301F-CF2F-4CB5-B906-4111FA9A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57" y="1435497"/>
            <a:ext cx="9484134" cy="53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661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AF8E-06FD-4F03-84BE-8408851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D887F-7D53-49FE-BB3A-26C55F720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3AFE-B975-4EC7-B968-4DE5A66E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12" y="85054"/>
            <a:ext cx="4608975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76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EF3C88A-3B2F-4530-BA24-A81FE32C9857}"/>
              </a:ext>
            </a:extLst>
          </p:cNvPr>
          <p:cNvCxnSpPr/>
          <p:nvPr/>
        </p:nvCxnSpPr>
        <p:spPr>
          <a:xfrm>
            <a:off x="3347355" y="3805418"/>
            <a:ext cx="512768" cy="0"/>
          </a:xfrm>
          <a:prstGeom prst="line">
            <a:avLst/>
          </a:prstGeom>
          <a:ln w="76200" cap="rnd">
            <a:solidFill>
              <a:srgbClr val="9C369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A33223-4D15-4382-B384-7D17C3353DC6}"/>
              </a:ext>
            </a:extLst>
          </p:cNvPr>
          <p:cNvCxnSpPr/>
          <p:nvPr/>
        </p:nvCxnSpPr>
        <p:spPr>
          <a:xfrm>
            <a:off x="8347301" y="3805418"/>
            <a:ext cx="512768" cy="0"/>
          </a:xfrm>
          <a:prstGeom prst="line">
            <a:avLst/>
          </a:prstGeom>
          <a:ln w="76200" cap="rnd">
            <a:solidFill>
              <a:srgbClr val="ECBC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047955-DACB-4346-85FA-C8F69B64580C}"/>
              </a:ext>
            </a:extLst>
          </p:cNvPr>
          <p:cNvGrpSpPr/>
          <p:nvPr/>
        </p:nvGrpSpPr>
        <p:grpSpPr>
          <a:xfrm>
            <a:off x="4776935" y="4966952"/>
            <a:ext cx="2638133" cy="236019"/>
            <a:chOff x="3276311" y="4372138"/>
            <a:chExt cx="5884137" cy="1300229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6159182-1A9F-4FFD-9BBF-7AAC7CFAB26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11" y="4372138"/>
              <a:ext cx="0" cy="1300223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3D829E-A6EF-4C5B-ACC5-41B80E60E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2650" y="5672361"/>
              <a:ext cx="2008363" cy="6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18BE34F-133A-48E8-9398-E1EC1BFBA633}"/>
                </a:ext>
              </a:extLst>
            </p:cNvPr>
            <p:cNvCxnSpPr>
              <a:cxnSpLocks/>
            </p:cNvCxnSpPr>
            <p:nvPr/>
          </p:nvCxnSpPr>
          <p:spPr>
            <a:xfrm>
              <a:off x="9160448" y="4372138"/>
              <a:ext cx="0" cy="1300223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865AB9-F488-4947-919F-9A00D03C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014" y="5672361"/>
              <a:ext cx="1854731" cy="0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5C2DEF-514E-4CC3-B8BE-61ABEBE6AE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3529" y="5672361"/>
              <a:ext cx="2210584" cy="0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13BB498-333A-45E0-9BE0-C9F5FE3F111D}"/>
              </a:ext>
            </a:extLst>
          </p:cNvPr>
          <p:cNvGrpSpPr/>
          <p:nvPr/>
        </p:nvGrpSpPr>
        <p:grpSpPr>
          <a:xfrm>
            <a:off x="3580755" y="2611338"/>
            <a:ext cx="2388156" cy="2388156"/>
            <a:chOff x="3617458" y="2668380"/>
            <a:chExt cx="2484892" cy="2484892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B31E0CC-F96A-4718-BF4F-EC6F3450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0000">
                  <a:tint val="45000"/>
                  <a:satMod val="400000"/>
                </a:srgbClr>
              </a:duotone>
              <a:lum bright="-100000" contrast="-100000"/>
            </a:blip>
            <a:stretch>
              <a:fillRect/>
            </a:stretch>
          </p:blipFill>
          <p:spPr>
            <a:xfrm>
              <a:off x="5000465" y="4013146"/>
              <a:ext cx="423652" cy="322600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5BB267-A04A-4A42-99C4-59FE6D06AD40}"/>
                </a:ext>
              </a:extLst>
            </p:cNvPr>
            <p:cNvSpPr/>
            <p:nvPr/>
          </p:nvSpPr>
          <p:spPr bwMode="auto">
            <a:xfrm>
              <a:off x="3617458" y="2668380"/>
              <a:ext cx="2484892" cy="2484892"/>
            </a:xfrm>
            <a:prstGeom prst="ellipse">
              <a:avLst/>
            </a:prstGeom>
            <a:noFill/>
            <a:ln w="76200">
              <a:solidFill>
                <a:srgbClr val="9C369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BB61D9-4215-4D6B-A72C-97DA7DCB32D9}"/>
                </a:ext>
              </a:extLst>
            </p:cNvPr>
            <p:cNvSpPr/>
            <p:nvPr/>
          </p:nvSpPr>
          <p:spPr>
            <a:xfrm>
              <a:off x="4475269" y="4275205"/>
              <a:ext cx="1385951" cy="40198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22" b="0" i="0" u="none" strike="noStrike" kern="1200" cap="none" spc="-9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PowerApps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FEE9E76-6D7D-4DEF-B638-B4C6684B770B}"/>
              </a:ext>
            </a:extLst>
          </p:cNvPr>
          <p:cNvGrpSpPr/>
          <p:nvPr/>
        </p:nvGrpSpPr>
        <p:grpSpPr>
          <a:xfrm>
            <a:off x="6223089" y="2611338"/>
            <a:ext cx="2388156" cy="2388156"/>
            <a:chOff x="6366822" y="2668380"/>
            <a:chExt cx="2484892" cy="248489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4B10BD-F27B-4B07-85E8-2D1F56263535}"/>
                </a:ext>
              </a:extLst>
            </p:cNvPr>
            <p:cNvSpPr/>
            <p:nvPr/>
          </p:nvSpPr>
          <p:spPr bwMode="auto">
            <a:xfrm>
              <a:off x="6366822" y="2668380"/>
              <a:ext cx="2484892" cy="2484892"/>
            </a:xfrm>
            <a:prstGeom prst="ellipse">
              <a:avLst/>
            </a:prstGeom>
            <a:noFill/>
            <a:ln w="76200">
              <a:solidFill>
                <a:srgbClr val="ECBC1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A0FBF03-3E99-469E-B670-68B9B17EE2BE}"/>
                </a:ext>
              </a:extLst>
            </p:cNvPr>
            <p:cNvSpPr/>
            <p:nvPr/>
          </p:nvSpPr>
          <p:spPr>
            <a:xfrm>
              <a:off x="7056229" y="3949249"/>
              <a:ext cx="1106079" cy="40198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22" b="0" i="0" u="none" strike="noStrike" kern="1200" cap="none" spc="-9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Power BI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8665469-439B-4498-847D-E3EC9D678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100000" contrast="-100000"/>
            </a:blip>
            <a:stretch>
              <a:fillRect/>
            </a:stretch>
          </p:blipFill>
          <p:spPr>
            <a:xfrm>
              <a:off x="7396226" y="3687193"/>
              <a:ext cx="426084" cy="3226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7297ADB-2D0A-4678-A645-2C29E9C69938}"/>
              </a:ext>
            </a:extLst>
          </p:cNvPr>
          <p:cNvGrpSpPr/>
          <p:nvPr/>
        </p:nvGrpSpPr>
        <p:grpSpPr>
          <a:xfrm>
            <a:off x="8626959" y="3415557"/>
            <a:ext cx="418352" cy="779719"/>
            <a:chOff x="8422049" y="3505175"/>
            <a:chExt cx="1606189" cy="81130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058C50C-0F8E-4EFE-B036-59C193EBE8A3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76200" cap="rnd">
              <a:solidFill>
                <a:srgbClr val="ECBC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1358EE0-6BFD-4D90-8141-EB295841FE57}"/>
                </a:ext>
              </a:extLst>
            </p:cNvPr>
            <p:cNvCxnSpPr/>
            <p:nvPr/>
          </p:nvCxnSpPr>
          <p:spPr>
            <a:xfrm>
              <a:off x="10028238" y="3505175"/>
              <a:ext cx="0" cy="811302"/>
            </a:xfrm>
            <a:prstGeom prst="line">
              <a:avLst/>
            </a:prstGeom>
            <a:ln w="76200" cap="rnd">
              <a:solidFill>
                <a:srgbClr val="ECBC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06B1FB-539B-41E1-A399-1AD2BDEF1669}"/>
              </a:ext>
            </a:extLst>
          </p:cNvPr>
          <p:cNvGrpSpPr/>
          <p:nvPr/>
        </p:nvGrpSpPr>
        <p:grpSpPr>
          <a:xfrm rot="10800000">
            <a:off x="3146691" y="3415557"/>
            <a:ext cx="439401" cy="779719"/>
            <a:chOff x="8422049" y="3505176"/>
            <a:chExt cx="1606189" cy="8113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132D60E-0A2F-4E62-B3FD-C5DFA4813EA9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76200" cap="rnd">
              <a:solidFill>
                <a:srgbClr val="9C369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C4209A8-6504-4E3F-838A-6FD6539DC555}"/>
                </a:ext>
              </a:extLst>
            </p:cNvPr>
            <p:cNvCxnSpPr/>
            <p:nvPr/>
          </p:nvCxnSpPr>
          <p:spPr>
            <a:xfrm>
              <a:off x="10028238" y="3505176"/>
              <a:ext cx="0" cy="811302"/>
            </a:xfrm>
            <a:prstGeom prst="line">
              <a:avLst/>
            </a:prstGeom>
            <a:ln w="76200" cap="rnd">
              <a:solidFill>
                <a:srgbClr val="9C369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6C83E2-EB86-4851-A8D7-D7C64A21B8E2}"/>
              </a:ext>
            </a:extLst>
          </p:cNvPr>
          <p:cNvGrpSpPr/>
          <p:nvPr/>
        </p:nvGrpSpPr>
        <p:grpSpPr>
          <a:xfrm>
            <a:off x="9238538" y="3583286"/>
            <a:ext cx="2644656" cy="414113"/>
            <a:chOff x="9488066" y="3721777"/>
            <a:chExt cx="2751781" cy="43088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B57DE6-E729-4122-A334-2C4D3431FBDB}"/>
                </a:ext>
              </a:extLst>
            </p:cNvPr>
            <p:cNvSpPr/>
            <p:nvPr/>
          </p:nvSpPr>
          <p:spPr>
            <a:xfrm>
              <a:off x="9936922" y="3721777"/>
              <a:ext cx="2302925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Common Data Service for </a:t>
              </a:r>
              <a:b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Analytics (CDS for Analytics)</a:t>
              </a:r>
            </a:p>
          </p:txBody>
        </p:sp>
        <p:sp>
          <p:nvSpPr>
            <p:cNvPr id="105" name="Database_EFC7" title="Icon of a cylinder">
              <a:extLst>
                <a:ext uri="{FF2B5EF4-FFF2-40B4-BE49-F238E27FC236}">
                  <a16:creationId xmlns:a16="http://schemas.microsoft.com/office/drawing/2014/main" id="{04CED3FB-51F5-4498-8D14-F6A5B56CC1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88066" y="3773294"/>
              <a:ext cx="252228" cy="327856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30" tIns="43065" rIns="86130" bIns="4306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124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1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5BAFC38-0938-44B1-8855-372A94EFEC80}"/>
              </a:ext>
            </a:extLst>
          </p:cNvPr>
          <p:cNvGrpSpPr/>
          <p:nvPr/>
        </p:nvGrpSpPr>
        <p:grpSpPr>
          <a:xfrm>
            <a:off x="296033" y="3583286"/>
            <a:ext cx="2608257" cy="414113"/>
            <a:chOff x="245756" y="3443801"/>
            <a:chExt cx="2713908" cy="43088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18C6AA2-C92A-4DD0-B053-791A2985BE88}"/>
                </a:ext>
              </a:extLst>
            </p:cNvPr>
            <p:cNvSpPr/>
            <p:nvPr/>
          </p:nvSpPr>
          <p:spPr>
            <a:xfrm>
              <a:off x="245756" y="3443801"/>
              <a:ext cx="2268936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Common Data Service </a:t>
              </a:r>
              <a:b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3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for Apps (CDS for Apps)</a:t>
              </a:r>
            </a:p>
          </p:txBody>
        </p:sp>
        <p:sp>
          <p:nvSpPr>
            <p:cNvPr id="108" name="Database_EFC7" title="Icon of a cylinder">
              <a:extLst>
                <a:ext uri="{FF2B5EF4-FFF2-40B4-BE49-F238E27FC236}">
                  <a16:creationId xmlns:a16="http://schemas.microsoft.com/office/drawing/2014/main" id="{0227ED7B-4870-449D-A5DA-F7400C3C9F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436" y="3495316"/>
              <a:ext cx="252228" cy="327856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30" tIns="43065" rIns="86130" bIns="4306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124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803661D6-C0F6-4E0C-B26F-1A4AF3E5CCDB}"/>
              </a:ext>
            </a:extLst>
          </p:cNvPr>
          <p:cNvSpPr txBox="1"/>
          <p:nvPr/>
        </p:nvSpPr>
        <p:spPr>
          <a:xfrm>
            <a:off x="1949915" y="1656525"/>
            <a:ext cx="2284888" cy="3194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2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5E5E1A-C270-4C19-A759-FE661D551EFF}"/>
              </a:ext>
            </a:extLst>
          </p:cNvPr>
          <p:cNvSpPr txBox="1"/>
          <p:nvPr/>
        </p:nvSpPr>
        <p:spPr>
          <a:xfrm>
            <a:off x="4953558" y="1656525"/>
            <a:ext cx="2284888" cy="3194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2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43CD408-6764-4093-B406-EE4D02005832}"/>
              </a:ext>
            </a:extLst>
          </p:cNvPr>
          <p:cNvSpPr txBox="1"/>
          <p:nvPr/>
        </p:nvSpPr>
        <p:spPr>
          <a:xfrm>
            <a:off x="7957201" y="1656525"/>
            <a:ext cx="2284888" cy="3194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2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Standalone Apps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6A4C545-BA95-4A95-8066-5151B1F16211}"/>
              </a:ext>
            </a:extLst>
          </p:cNvPr>
          <p:cNvGrpSpPr/>
          <p:nvPr/>
        </p:nvGrpSpPr>
        <p:grpSpPr>
          <a:xfrm>
            <a:off x="4722696" y="1556534"/>
            <a:ext cx="2748250" cy="519440"/>
            <a:chOff x="4789305" y="5997900"/>
            <a:chExt cx="2859571" cy="54048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A80C38C-2BB2-4F63-BE7B-25F671D253CA}"/>
                </a:ext>
              </a:extLst>
            </p:cNvPr>
            <p:cNvCxnSpPr/>
            <p:nvPr/>
          </p:nvCxnSpPr>
          <p:spPr>
            <a:xfrm>
              <a:off x="4789305" y="5997900"/>
              <a:ext cx="0" cy="540481"/>
            </a:xfrm>
            <a:prstGeom prst="line">
              <a:avLst/>
            </a:prstGeom>
            <a:ln w="15875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B4C3DF1-3A24-4EC3-A7F1-EE3282186E96}"/>
                </a:ext>
              </a:extLst>
            </p:cNvPr>
            <p:cNvCxnSpPr/>
            <p:nvPr/>
          </p:nvCxnSpPr>
          <p:spPr>
            <a:xfrm>
              <a:off x="7648876" y="5997900"/>
              <a:ext cx="0" cy="540481"/>
            </a:xfrm>
            <a:prstGeom prst="line">
              <a:avLst/>
            </a:prstGeom>
            <a:ln w="15875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7D2B821-3C6F-4BE6-B228-3C0B2F2D84BD}"/>
              </a:ext>
            </a:extLst>
          </p:cNvPr>
          <p:cNvGrpSpPr/>
          <p:nvPr/>
        </p:nvGrpSpPr>
        <p:grpSpPr>
          <a:xfrm>
            <a:off x="1181404" y="6114386"/>
            <a:ext cx="9829195" cy="263640"/>
            <a:chOff x="1104562" y="6313322"/>
            <a:chExt cx="10227339" cy="27432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6822EEE-0538-4083-959F-95B744A59C29}"/>
                </a:ext>
              </a:extLst>
            </p:cNvPr>
            <p:cNvGrpSpPr/>
            <p:nvPr/>
          </p:nvGrpSpPr>
          <p:grpSpPr>
            <a:xfrm>
              <a:off x="1104562" y="6313322"/>
              <a:ext cx="10227339" cy="274320"/>
              <a:chOff x="2571291" y="6157971"/>
              <a:chExt cx="7683959" cy="27432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F7679A0-A8BB-4926-9794-A0CF568FD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1291" y="6295131"/>
                <a:ext cx="3323409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C71365A-587F-4853-ABD4-B926072EC7E7}"/>
                  </a:ext>
                </a:extLst>
              </p:cNvPr>
              <p:cNvCxnSpPr/>
              <p:nvPr/>
            </p:nvCxnSpPr>
            <p:spPr>
              <a:xfrm>
                <a:off x="10255250" y="6157971"/>
                <a:ext cx="0" cy="27432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AC78317-FD1F-4BC3-A548-736479AC902F}"/>
                  </a:ext>
                </a:extLst>
              </p:cNvPr>
              <p:cNvCxnSpPr/>
              <p:nvPr/>
            </p:nvCxnSpPr>
            <p:spPr>
              <a:xfrm>
                <a:off x="2571291" y="6157971"/>
                <a:ext cx="0" cy="27432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211DAAA-BF15-47C6-AB75-3DDFC83DE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31843" y="6295132"/>
                <a:ext cx="3323407" cy="1090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4">
              <a:extLst>
                <a:ext uri="{FF2B5EF4-FFF2-40B4-BE49-F238E27FC236}">
                  <a16:creationId xmlns:a16="http://schemas.microsoft.com/office/drawing/2014/main" id="{2FD3A97C-02E4-4686-9D3E-351FF14F17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20725" y="6344292"/>
              <a:ext cx="595012" cy="189629"/>
              <a:chOff x="3759" y="1952"/>
              <a:chExt cx="1412" cy="450"/>
            </a:xfrm>
            <a:solidFill>
              <a:schemeClr val="accent1"/>
            </a:solidFill>
          </p:grpSpPr>
          <p:sp>
            <p:nvSpPr>
              <p:cNvPr id="123" name="Freeform 17">
                <a:extLst>
                  <a:ext uri="{FF2B5EF4-FFF2-40B4-BE49-F238E27FC236}">
                    <a16:creationId xmlns:a16="http://schemas.microsoft.com/office/drawing/2014/main" id="{5E0F3233-E10A-4B47-A348-5EF8F2B1B8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" y="1952"/>
                <a:ext cx="358" cy="426"/>
              </a:xfrm>
              <a:custGeom>
                <a:avLst/>
                <a:gdLst>
                  <a:gd name="T0" fmla="*/ 0 w 264"/>
                  <a:gd name="T1" fmla="*/ 302 h 312"/>
                  <a:gd name="T2" fmla="*/ 14 w 264"/>
                  <a:gd name="T3" fmla="*/ 261 h 312"/>
                  <a:gd name="T4" fmla="*/ 104 w 264"/>
                  <a:gd name="T5" fmla="*/ 16 h 312"/>
                  <a:gd name="T6" fmla="*/ 127 w 264"/>
                  <a:gd name="T7" fmla="*/ 0 h 312"/>
                  <a:gd name="T8" fmla="*/ 153 w 264"/>
                  <a:gd name="T9" fmla="*/ 15 h 312"/>
                  <a:gd name="T10" fmla="*/ 253 w 264"/>
                  <a:gd name="T11" fmla="*/ 285 h 312"/>
                  <a:gd name="T12" fmla="*/ 253 w 264"/>
                  <a:gd name="T13" fmla="*/ 302 h 312"/>
                  <a:gd name="T14" fmla="*/ 218 w 264"/>
                  <a:gd name="T15" fmla="*/ 295 h 312"/>
                  <a:gd name="T16" fmla="*/ 196 w 264"/>
                  <a:gd name="T17" fmla="*/ 233 h 312"/>
                  <a:gd name="T18" fmla="*/ 175 w 264"/>
                  <a:gd name="T19" fmla="*/ 219 h 312"/>
                  <a:gd name="T20" fmla="*/ 79 w 264"/>
                  <a:gd name="T21" fmla="*/ 219 h 312"/>
                  <a:gd name="T22" fmla="*/ 61 w 264"/>
                  <a:gd name="T23" fmla="*/ 232 h 312"/>
                  <a:gd name="T24" fmla="*/ 47 w 264"/>
                  <a:gd name="T25" fmla="*/ 274 h 312"/>
                  <a:gd name="T26" fmla="*/ 0 w 264"/>
                  <a:gd name="T27" fmla="*/ 302 h 312"/>
                  <a:gd name="T28" fmla="*/ 128 w 264"/>
                  <a:gd name="T29" fmla="*/ 44 h 312"/>
                  <a:gd name="T30" fmla="*/ 82 w 264"/>
                  <a:gd name="T31" fmla="*/ 173 h 312"/>
                  <a:gd name="T32" fmla="*/ 91 w 264"/>
                  <a:gd name="T33" fmla="*/ 187 h 312"/>
                  <a:gd name="T34" fmla="*/ 163 w 264"/>
                  <a:gd name="T35" fmla="*/ 187 h 312"/>
                  <a:gd name="T36" fmla="*/ 173 w 264"/>
                  <a:gd name="T37" fmla="*/ 171 h 312"/>
                  <a:gd name="T38" fmla="*/ 128 w 264"/>
                  <a:gd name="T39" fmla="*/ 4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4" h="312">
                    <a:moveTo>
                      <a:pt x="0" y="302"/>
                    </a:moveTo>
                    <a:cubicBezTo>
                      <a:pt x="2" y="287"/>
                      <a:pt x="9" y="274"/>
                      <a:pt x="14" y="261"/>
                    </a:cubicBezTo>
                    <a:cubicBezTo>
                      <a:pt x="44" y="179"/>
                      <a:pt x="75" y="98"/>
                      <a:pt x="104" y="16"/>
                    </a:cubicBezTo>
                    <a:cubicBezTo>
                      <a:pt x="109" y="3"/>
                      <a:pt x="115" y="0"/>
                      <a:pt x="127" y="0"/>
                    </a:cubicBezTo>
                    <a:cubicBezTo>
                      <a:pt x="139" y="0"/>
                      <a:pt x="147" y="1"/>
                      <a:pt x="153" y="15"/>
                    </a:cubicBezTo>
                    <a:cubicBezTo>
                      <a:pt x="185" y="105"/>
                      <a:pt x="219" y="195"/>
                      <a:pt x="253" y="285"/>
                    </a:cubicBezTo>
                    <a:cubicBezTo>
                      <a:pt x="255" y="290"/>
                      <a:pt x="264" y="300"/>
                      <a:pt x="253" y="302"/>
                    </a:cubicBezTo>
                    <a:cubicBezTo>
                      <a:pt x="242" y="304"/>
                      <a:pt x="226" y="312"/>
                      <a:pt x="218" y="295"/>
                    </a:cubicBezTo>
                    <a:cubicBezTo>
                      <a:pt x="210" y="274"/>
                      <a:pt x="202" y="254"/>
                      <a:pt x="196" y="233"/>
                    </a:cubicBezTo>
                    <a:cubicBezTo>
                      <a:pt x="192" y="222"/>
                      <a:pt x="186" y="219"/>
                      <a:pt x="175" y="219"/>
                    </a:cubicBezTo>
                    <a:cubicBezTo>
                      <a:pt x="143" y="219"/>
                      <a:pt x="111" y="219"/>
                      <a:pt x="79" y="219"/>
                    </a:cubicBezTo>
                    <a:cubicBezTo>
                      <a:pt x="69" y="219"/>
                      <a:pt x="64" y="222"/>
                      <a:pt x="61" y="232"/>
                    </a:cubicBezTo>
                    <a:cubicBezTo>
                      <a:pt x="57" y="246"/>
                      <a:pt x="51" y="260"/>
                      <a:pt x="47" y="274"/>
                    </a:cubicBezTo>
                    <a:cubicBezTo>
                      <a:pt x="36" y="306"/>
                      <a:pt x="36" y="306"/>
                      <a:pt x="0" y="302"/>
                    </a:cubicBezTo>
                    <a:close/>
                    <a:moveTo>
                      <a:pt x="128" y="44"/>
                    </a:moveTo>
                    <a:cubicBezTo>
                      <a:pt x="113" y="87"/>
                      <a:pt x="98" y="130"/>
                      <a:pt x="82" y="173"/>
                    </a:cubicBezTo>
                    <a:cubicBezTo>
                      <a:pt x="78" y="183"/>
                      <a:pt x="79" y="187"/>
                      <a:pt x="91" y="187"/>
                    </a:cubicBezTo>
                    <a:cubicBezTo>
                      <a:pt x="115" y="186"/>
                      <a:pt x="139" y="186"/>
                      <a:pt x="163" y="187"/>
                    </a:cubicBezTo>
                    <a:cubicBezTo>
                      <a:pt x="179" y="187"/>
                      <a:pt x="177" y="181"/>
                      <a:pt x="173" y="171"/>
                    </a:cubicBezTo>
                    <a:cubicBezTo>
                      <a:pt x="158" y="128"/>
                      <a:pt x="143" y="86"/>
                      <a:pt x="12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DA6CF639-601E-4C64-A4ED-A0A20DFE9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5" y="2054"/>
                <a:ext cx="266" cy="348"/>
              </a:xfrm>
              <a:custGeom>
                <a:avLst/>
                <a:gdLst>
                  <a:gd name="T0" fmla="*/ 177 w 196"/>
                  <a:gd name="T1" fmla="*/ 181 h 255"/>
                  <a:gd name="T2" fmla="*/ 150 w 196"/>
                  <a:gd name="T3" fmla="*/ 227 h 255"/>
                  <a:gd name="T4" fmla="*/ 10 w 196"/>
                  <a:gd name="T5" fmla="*/ 107 h 255"/>
                  <a:gd name="T6" fmla="*/ 24 w 196"/>
                  <a:gd name="T7" fmla="*/ 60 h 255"/>
                  <a:gd name="T8" fmla="*/ 124 w 196"/>
                  <a:gd name="T9" fmla="*/ 8 h 255"/>
                  <a:gd name="T10" fmla="*/ 192 w 196"/>
                  <a:gd name="T11" fmla="*/ 91 h 255"/>
                  <a:gd name="T12" fmla="*/ 158 w 196"/>
                  <a:gd name="T13" fmla="*/ 129 h 255"/>
                  <a:gd name="T14" fmla="*/ 60 w 196"/>
                  <a:gd name="T15" fmla="*/ 129 h 255"/>
                  <a:gd name="T16" fmla="*/ 46 w 196"/>
                  <a:gd name="T17" fmla="*/ 146 h 255"/>
                  <a:gd name="T18" fmla="*/ 142 w 196"/>
                  <a:gd name="T19" fmla="*/ 199 h 255"/>
                  <a:gd name="T20" fmla="*/ 177 w 196"/>
                  <a:gd name="T21" fmla="*/ 181 h 255"/>
                  <a:gd name="T22" fmla="*/ 102 w 196"/>
                  <a:gd name="T23" fmla="*/ 99 h 255"/>
                  <a:gd name="T24" fmla="*/ 144 w 196"/>
                  <a:gd name="T25" fmla="*/ 99 h 255"/>
                  <a:gd name="T26" fmla="*/ 157 w 196"/>
                  <a:gd name="T27" fmla="*/ 83 h 255"/>
                  <a:gd name="T28" fmla="*/ 105 w 196"/>
                  <a:gd name="T29" fmla="*/ 37 h 255"/>
                  <a:gd name="T30" fmla="*/ 48 w 196"/>
                  <a:gd name="T31" fmla="*/ 89 h 255"/>
                  <a:gd name="T32" fmla="*/ 58 w 196"/>
                  <a:gd name="T33" fmla="*/ 99 h 255"/>
                  <a:gd name="T34" fmla="*/ 102 w 196"/>
                  <a:gd name="T35" fmla="*/ 9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" h="255">
                    <a:moveTo>
                      <a:pt x="177" y="181"/>
                    </a:moveTo>
                    <a:cubicBezTo>
                      <a:pt x="180" y="216"/>
                      <a:pt x="178" y="218"/>
                      <a:pt x="150" y="227"/>
                    </a:cubicBezTo>
                    <a:cubicBezTo>
                      <a:pt x="65" y="255"/>
                      <a:pt x="0" y="199"/>
                      <a:pt x="10" y="107"/>
                    </a:cubicBezTo>
                    <a:cubicBezTo>
                      <a:pt x="12" y="91"/>
                      <a:pt x="16" y="75"/>
                      <a:pt x="24" y="60"/>
                    </a:cubicBezTo>
                    <a:cubicBezTo>
                      <a:pt x="44" y="20"/>
                      <a:pt x="82" y="0"/>
                      <a:pt x="124" y="8"/>
                    </a:cubicBezTo>
                    <a:cubicBezTo>
                      <a:pt x="163" y="16"/>
                      <a:pt x="187" y="45"/>
                      <a:pt x="192" y="91"/>
                    </a:cubicBezTo>
                    <a:cubicBezTo>
                      <a:pt x="196" y="129"/>
                      <a:pt x="196" y="129"/>
                      <a:pt x="158" y="129"/>
                    </a:cubicBezTo>
                    <a:cubicBezTo>
                      <a:pt x="126" y="129"/>
                      <a:pt x="93" y="130"/>
                      <a:pt x="60" y="129"/>
                    </a:cubicBezTo>
                    <a:cubicBezTo>
                      <a:pt x="46" y="128"/>
                      <a:pt x="44" y="134"/>
                      <a:pt x="46" y="146"/>
                    </a:cubicBezTo>
                    <a:cubicBezTo>
                      <a:pt x="56" y="193"/>
                      <a:pt x="93" y="214"/>
                      <a:pt x="142" y="199"/>
                    </a:cubicBezTo>
                    <a:cubicBezTo>
                      <a:pt x="154" y="195"/>
                      <a:pt x="165" y="189"/>
                      <a:pt x="177" y="181"/>
                    </a:cubicBezTo>
                    <a:close/>
                    <a:moveTo>
                      <a:pt x="102" y="99"/>
                    </a:moveTo>
                    <a:cubicBezTo>
                      <a:pt x="116" y="99"/>
                      <a:pt x="130" y="98"/>
                      <a:pt x="144" y="99"/>
                    </a:cubicBezTo>
                    <a:cubicBezTo>
                      <a:pt x="156" y="100"/>
                      <a:pt x="158" y="94"/>
                      <a:pt x="157" y="83"/>
                    </a:cubicBezTo>
                    <a:cubicBezTo>
                      <a:pt x="153" y="54"/>
                      <a:pt x="133" y="36"/>
                      <a:pt x="105" y="37"/>
                    </a:cubicBezTo>
                    <a:cubicBezTo>
                      <a:pt x="78" y="38"/>
                      <a:pt x="50" y="63"/>
                      <a:pt x="48" y="89"/>
                    </a:cubicBezTo>
                    <a:cubicBezTo>
                      <a:pt x="47" y="99"/>
                      <a:pt x="52" y="99"/>
                      <a:pt x="58" y="99"/>
                    </a:cubicBezTo>
                    <a:cubicBezTo>
                      <a:pt x="73" y="99"/>
                      <a:pt x="88" y="99"/>
                      <a:pt x="102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 19">
                <a:extLst>
                  <a:ext uri="{FF2B5EF4-FFF2-40B4-BE49-F238E27FC236}">
                    <a16:creationId xmlns:a16="http://schemas.microsoft.com/office/drawing/2014/main" id="{E5AC56C1-6CB8-45C2-9AC4-485A41EF0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2061"/>
                <a:ext cx="244" cy="321"/>
              </a:xfrm>
              <a:custGeom>
                <a:avLst/>
                <a:gdLst>
                  <a:gd name="T0" fmla="*/ 143 w 180"/>
                  <a:gd name="T1" fmla="*/ 193 h 235"/>
                  <a:gd name="T2" fmla="*/ 94 w 180"/>
                  <a:gd name="T3" fmla="*/ 227 h 235"/>
                  <a:gd name="T4" fmla="*/ 8 w 180"/>
                  <a:gd name="T5" fmla="*/ 166 h 235"/>
                  <a:gd name="T6" fmla="*/ 5 w 180"/>
                  <a:gd name="T7" fmla="*/ 17 h 235"/>
                  <a:gd name="T8" fmla="*/ 25 w 180"/>
                  <a:gd name="T9" fmla="*/ 7 h 235"/>
                  <a:gd name="T10" fmla="*/ 39 w 180"/>
                  <a:gd name="T11" fmla="*/ 20 h 235"/>
                  <a:gd name="T12" fmla="*/ 39 w 180"/>
                  <a:gd name="T13" fmla="*/ 124 h 235"/>
                  <a:gd name="T14" fmla="*/ 42 w 180"/>
                  <a:gd name="T15" fmla="*/ 158 h 235"/>
                  <a:gd name="T16" fmla="*/ 80 w 180"/>
                  <a:gd name="T17" fmla="*/ 197 h 235"/>
                  <a:gd name="T18" fmla="*/ 136 w 180"/>
                  <a:gd name="T19" fmla="*/ 171 h 235"/>
                  <a:gd name="T20" fmla="*/ 145 w 180"/>
                  <a:gd name="T21" fmla="*/ 130 h 235"/>
                  <a:gd name="T22" fmla="*/ 144 w 180"/>
                  <a:gd name="T23" fmla="*/ 22 h 235"/>
                  <a:gd name="T24" fmla="*/ 162 w 180"/>
                  <a:gd name="T25" fmla="*/ 6 h 235"/>
                  <a:gd name="T26" fmla="*/ 180 w 180"/>
                  <a:gd name="T27" fmla="*/ 22 h 235"/>
                  <a:gd name="T28" fmla="*/ 180 w 180"/>
                  <a:gd name="T29" fmla="*/ 204 h 235"/>
                  <a:gd name="T30" fmla="*/ 164 w 180"/>
                  <a:gd name="T31" fmla="*/ 224 h 235"/>
                  <a:gd name="T32" fmla="*/ 145 w 180"/>
                  <a:gd name="T33" fmla="*/ 205 h 235"/>
                  <a:gd name="T34" fmla="*/ 143 w 180"/>
                  <a:gd name="T35" fmla="*/ 19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235">
                    <a:moveTo>
                      <a:pt x="143" y="193"/>
                    </a:moveTo>
                    <a:cubicBezTo>
                      <a:pt x="129" y="213"/>
                      <a:pt x="114" y="224"/>
                      <a:pt x="94" y="227"/>
                    </a:cubicBezTo>
                    <a:cubicBezTo>
                      <a:pt x="49" y="235"/>
                      <a:pt x="14" y="212"/>
                      <a:pt x="8" y="166"/>
                    </a:cubicBezTo>
                    <a:cubicBezTo>
                      <a:pt x="0" y="117"/>
                      <a:pt x="6" y="67"/>
                      <a:pt x="5" y="17"/>
                    </a:cubicBezTo>
                    <a:cubicBezTo>
                      <a:pt x="4" y="0"/>
                      <a:pt x="18" y="9"/>
                      <a:pt x="25" y="7"/>
                    </a:cubicBezTo>
                    <a:cubicBezTo>
                      <a:pt x="35" y="5"/>
                      <a:pt x="39" y="9"/>
                      <a:pt x="39" y="20"/>
                    </a:cubicBezTo>
                    <a:cubicBezTo>
                      <a:pt x="39" y="55"/>
                      <a:pt x="39" y="89"/>
                      <a:pt x="39" y="124"/>
                    </a:cubicBezTo>
                    <a:cubicBezTo>
                      <a:pt x="39" y="135"/>
                      <a:pt x="39" y="147"/>
                      <a:pt x="42" y="158"/>
                    </a:cubicBezTo>
                    <a:cubicBezTo>
                      <a:pt x="47" y="182"/>
                      <a:pt x="59" y="194"/>
                      <a:pt x="80" y="197"/>
                    </a:cubicBezTo>
                    <a:cubicBezTo>
                      <a:pt x="105" y="201"/>
                      <a:pt x="124" y="191"/>
                      <a:pt x="136" y="171"/>
                    </a:cubicBezTo>
                    <a:cubicBezTo>
                      <a:pt x="143" y="158"/>
                      <a:pt x="145" y="144"/>
                      <a:pt x="145" y="130"/>
                    </a:cubicBezTo>
                    <a:cubicBezTo>
                      <a:pt x="145" y="94"/>
                      <a:pt x="146" y="58"/>
                      <a:pt x="144" y="22"/>
                    </a:cubicBezTo>
                    <a:cubicBezTo>
                      <a:pt x="144" y="7"/>
                      <a:pt x="151" y="7"/>
                      <a:pt x="162" y="6"/>
                    </a:cubicBezTo>
                    <a:cubicBezTo>
                      <a:pt x="174" y="6"/>
                      <a:pt x="180" y="8"/>
                      <a:pt x="180" y="22"/>
                    </a:cubicBezTo>
                    <a:cubicBezTo>
                      <a:pt x="179" y="83"/>
                      <a:pt x="179" y="144"/>
                      <a:pt x="180" y="204"/>
                    </a:cubicBezTo>
                    <a:cubicBezTo>
                      <a:pt x="180" y="216"/>
                      <a:pt x="180" y="225"/>
                      <a:pt x="164" y="224"/>
                    </a:cubicBezTo>
                    <a:cubicBezTo>
                      <a:pt x="149" y="224"/>
                      <a:pt x="142" y="221"/>
                      <a:pt x="145" y="205"/>
                    </a:cubicBezTo>
                    <a:cubicBezTo>
                      <a:pt x="145" y="203"/>
                      <a:pt x="144" y="200"/>
                      <a:pt x="143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20">
                <a:extLst>
                  <a:ext uri="{FF2B5EF4-FFF2-40B4-BE49-F238E27FC236}">
                    <a16:creationId xmlns:a16="http://schemas.microsoft.com/office/drawing/2014/main" id="{7CF63883-EDB3-4E50-B259-8EC2FAE82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2" y="2067"/>
                <a:ext cx="243" cy="304"/>
              </a:xfrm>
              <a:custGeom>
                <a:avLst/>
                <a:gdLst>
                  <a:gd name="T0" fmla="*/ 125 w 179"/>
                  <a:gd name="T1" fmla="*/ 33 h 223"/>
                  <a:gd name="T2" fmla="*/ 28 w 179"/>
                  <a:gd name="T3" fmla="*/ 33 h 223"/>
                  <a:gd name="T4" fmla="*/ 14 w 179"/>
                  <a:gd name="T5" fmla="*/ 18 h 223"/>
                  <a:gd name="T6" fmla="*/ 28 w 179"/>
                  <a:gd name="T7" fmla="*/ 3 h 223"/>
                  <a:gd name="T8" fmla="*/ 160 w 179"/>
                  <a:gd name="T9" fmla="*/ 3 h 223"/>
                  <a:gd name="T10" fmla="*/ 176 w 179"/>
                  <a:gd name="T11" fmla="*/ 6 h 223"/>
                  <a:gd name="T12" fmla="*/ 170 w 179"/>
                  <a:gd name="T13" fmla="*/ 22 h 223"/>
                  <a:gd name="T14" fmla="*/ 68 w 179"/>
                  <a:gd name="T15" fmla="*/ 168 h 223"/>
                  <a:gd name="T16" fmla="*/ 57 w 179"/>
                  <a:gd name="T17" fmla="*/ 189 h 223"/>
                  <a:gd name="T18" fmla="*/ 157 w 179"/>
                  <a:gd name="T19" fmla="*/ 189 h 223"/>
                  <a:gd name="T20" fmla="*/ 176 w 179"/>
                  <a:gd name="T21" fmla="*/ 204 h 223"/>
                  <a:gd name="T22" fmla="*/ 156 w 179"/>
                  <a:gd name="T23" fmla="*/ 220 h 223"/>
                  <a:gd name="T24" fmla="*/ 20 w 179"/>
                  <a:gd name="T25" fmla="*/ 219 h 223"/>
                  <a:gd name="T26" fmla="*/ 4 w 179"/>
                  <a:gd name="T27" fmla="*/ 216 h 223"/>
                  <a:gd name="T28" fmla="*/ 9 w 179"/>
                  <a:gd name="T29" fmla="*/ 198 h 223"/>
                  <a:gd name="T30" fmla="*/ 119 w 179"/>
                  <a:gd name="T31" fmla="*/ 43 h 223"/>
                  <a:gd name="T32" fmla="*/ 125 w 179"/>
                  <a:gd name="T33" fmla="*/ 3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9" h="223">
                    <a:moveTo>
                      <a:pt x="125" y="33"/>
                    </a:moveTo>
                    <a:cubicBezTo>
                      <a:pt x="90" y="33"/>
                      <a:pt x="59" y="32"/>
                      <a:pt x="28" y="33"/>
                    </a:cubicBezTo>
                    <a:cubicBezTo>
                      <a:pt x="16" y="33"/>
                      <a:pt x="14" y="28"/>
                      <a:pt x="14" y="18"/>
                    </a:cubicBezTo>
                    <a:cubicBezTo>
                      <a:pt x="14" y="7"/>
                      <a:pt x="16" y="2"/>
                      <a:pt x="28" y="3"/>
                    </a:cubicBezTo>
                    <a:cubicBezTo>
                      <a:pt x="72" y="3"/>
                      <a:pt x="116" y="3"/>
                      <a:pt x="160" y="3"/>
                    </a:cubicBezTo>
                    <a:cubicBezTo>
                      <a:pt x="165" y="3"/>
                      <a:pt x="173" y="0"/>
                      <a:pt x="176" y="6"/>
                    </a:cubicBezTo>
                    <a:cubicBezTo>
                      <a:pt x="179" y="12"/>
                      <a:pt x="174" y="18"/>
                      <a:pt x="170" y="22"/>
                    </a:cubicBezTo>
                    <a:cubicBezTo>
                      <a:pt x="136" y="71"/>
                      <a:pt x="102" y="119"/>
                      <a:pt x="68" y="168"/>
                    </a:cubicBezTo>
                    <a:cubicBezTo>
                      <a:pt x="64" y="174"/>
                      <a:pt x="58" y="179"/>
                      <a:pt x="57" y="189"/>
                    </a:cubicBezTo>
                    <a:cubicBezTo>
                      <a:pt x="91" y="189"/>
                      <a:pt x="124" y="189"/>
                      <a:pt x="157" y="189"/>
                    </a:cubicBezTo>
                    <a:cubicBezTo>
                      <a:pt x="167" y="189"/>
                      <a:pt x="176" y="187"/>
                      <a:pt x="176" y="204"/>
                    </a:cubicBezTo>
                    <a:cubicBezTo>
                      <a:pt x="176" y="220"/>
                      <a:pt x="168" y="220"/>
                      <a:pt x="156" y="220"/>
                    </a:cubicBezTo>
                    <a:cubicBezTo>
                      <a:pt x="111" y="219"/>
                      <a:pt x="65" y="220"/>
                      <a:pt x="20" y="219"/>
                    </a:cubicBezTo>
                    <a:cubicBezTo>
                      <a:pt x="15" y="219"/>
                      <a:pt x="7" y="223"/>
                      <a:pt x="4" y="216"/>
                    </a:cubicBezTo>
                    <a:cubicBezTo>
                      <a:pt x="0" y="209"/>
                      <a:pt x="6" y="204"/>
                      <a:pt x="9" y="198"/>
                    </a:cubicBezTo>
                    <a:cubicBezTo>
                      <a:pt x="46" y="147"/>
                      <a:pt x="82" y="95"/>
                      <a:pt x="119" y="43"/>
                    </a:cubicBezTo>
                    <a:cubicBezTo>
                      <a:pt x="121" y="41"/>
                      <a:pt x="122" y="38"/>
                      <a:pt x="1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 21">
                <a:extLst>
                  <a:ext uri="{FF2B5EF4-FFF2-40B4-BE49-F238E27FC236}">
                    <a16:creationId xmlns:a16="http://schemas.microsoft.com/office/drawing/2014/main" id="{9378064E-EBB2-43BA-8F90-B2BEC8BA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064"/>
                <a:ext cx="153" cy="303"/>
              </a:xfrm>
              <a:custGeom>
                <a:avLst/>
                <a:gdLst>
                  <a:gd name="T0" fmla="*/ 33 w 113"/>
                  <a:gd name="T1" fmla="*/ 39 h 222"/>
                  <a:gd name="T2" fmla="*/ 86 w 113"/>
                  <a:gd name="T3" fmla="*/ 1 h 222"/>
                  <a:gd name="T4" fmla="*/ 109 w 113"/>
                  <a:gd name="T5" fmla="*/ 24 h 222"/>
                  <a:gd name="T6" fmla="*/ 109 w 113"/>
                  <a:gd name="T7" fmla="*/ 37 h 222"/>
                  <a:gd name="T8" fmla="*/ 61 w 113"/>
                  <a:gd name="T9" fmla="*/ 41 h 222"/>
                  <a:gd name="T10" fmla="*/ 35 w 113"/>
                  <a:gd name="T11" fmla="*/ 91 h 222"/>
                  <a:gd name="T12" fmla="*/ 34 w 113"/>
                  <a:gd name="T13" fmla="*/ 204 h 222"/>
                  <a:gd name="T14" fmla="*/ 17 w 113"/>
                  <a:gd name="T15" fmla="*/ 222 h 222"/>
                  <a:gd name="T16" fmla="*/ 0 w 113"/>
                  <a:gd name="T17" fmla="*/ 204 h 222"/>
                  <a:gd name="T18" fmla="*/ 0 w 113"/>
                  <a:gd name="T19" fmla="*/ 22 h 222"/>
                  <a:gd name="T20" fmla="*/ 18 w 113"/>
                  <a:gd name="T21" fmla="*/ 4 h 222"/>
                  <a:gd name="T22" fmla="*/ 33 w 113"/>
                  <a:gd name="T23" fmla="*/ 22 h 222"/>
                  <a:gd name="T24" fmla="*/ 33 w 113"/>
                  <a:gd name="T25" fmla="*/ 3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" h="222">
                    <a:moveTo>
                      <a:pt x="33" y="39"/>
                    </a:moveTo>
                    <a:cubicBezTo>
                      <a:pt x="48" y="20"/>
                      <a:pt x="61" y="3"/>
                      <a:pt x="86" y="1"/>
                    </a:cubicBezTo>
                    <a:cubicBezTo>
                      <a:pt x="104" y="0"/>
                      <a:pt x="113" y="5"/>
                      <a:pt x="109" y="24"/>
                    </a:cubicBezTo>
                    <a:cubicBezTo>
                      <a:pt x="109" y="28"/>
                      <a:pt x="109" y="32"/>
                      <a:pt x="109" y="37"/>
                    </a:cubicBezTo>
                    <a:cubicBezTo>
                      <a:pt x="92" y="34"/>
                      <a:pt x="76" y="30"/>
                      <a:pt x="61" y="41"/>
                    </a:cubicBezTo>
                    <a:cubicBezTo>
                      <a:pt x="45" y="53"/>
                      <a:pt x="38" y="71"/>
                      <a:pt x="35" y="91"/>
                    </a:cubicBezTo>
                    <a:cubicBezTo>
                      <a:pt x="31" y="129"/>
                      <a:pt x="34" y="166"/>
                      <a:pt x="34" y="204"/>
                    </a:cubicBezTo>
                    <a:cubicBezTo>
                      <a:pt x="33" y="216"/>
                      <a:pt x="32" y="222"/>
                      <a:pt x="17" y="222"/>
                    </a:cubicBezTo>
                    <a:cubicBezTo>
                      <a:pt x="3" y="222"/>
                      <a:pt x="0" y="217"/>
                      <a:pt x="0" y="204"/>
                    </a:cubicBezTo>
                    <a:cubicBezTo>
                      <a:pt x="1" y="143"/>
                      <a:pt x="1" y="83"/>
                      <a:pt x="0" y="22"/>
                    </a:cubicBezTo>
                    <a:cubicBezTo>
                      <a:pt x="0" y="8"/>
                      <a:pt x="4" y="5"/>
                      <a:pt x="18" y="4"/>
                    </a:cubicBezTo>
                    <a:cubicBezTo>
                      <a:pt x="32" y="4"/>
                      <a:pt x="35" y="10"/>
                      <a:pt x="33" y="22"/>
                    </a:cubicBezTo>
                    <a:cubicBezTo>
                      <a:pt x="33" y="28"/>
                      <a:pt x="33" y="33"/>
                      <a:pt x="33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697B0F1-F12C-45D9-B962-28B9E5707F2F}"/>
              </a:ext>
            </a:extLst>
          </p:cNvPr>
          <p:cNvGrpSpPr/>
          <p:nvPr/>
        </p:nvGrpSpPr>
        <p:grpSpPr>
          <a:xfrm>
            <a:off x="4607337" y="3033565"/>
            <a:ext cx="395089" cy="329933"/>
            <a:chOff x="-1146797" y="678434"/>
            <a:chExt cx="1017587" cy="767441"/>
          </a:xfrm>
          <a:solidFill>
            <a:schemeClr val="bg1"/>
          </a:solidFill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7E37D33A-9331-4FCE-80E4-DF3054C7A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6797" y="678434"/>
              <a:ext cx="1017587" cy="669925"/>
            </a:xfrm>
            <a:custGeom>
              <a:avLst/>
              <a:gdLst>
                <a:gd name="T0" fmla="*/ 30 w 737"/>
                <a:gd name="T1" fmla="*/ 326 h 478"/>
                <a:gd name="T2" fmla="*/ 30 w 737"/>
                <a:gd name="T3" fmla="*/ 87 h 478"/>
                <a:gd name="T4" fmla="*/ 87 w 737"/>
                <a:gd name="T5" fmla="*/ 30 h 478"/>
                <a:gd name="T6" fmla="*/ 650 w 737"/>
                <a:gd name="T7" fmla="*/ 30 h 478"/>
                <a:gd name="T8" fmla="*/ 707 w 737"/>
                <a:gd name="T9" fmla="*/ 87 h 478"/>
                <a:gd name="T10" fmla="*/ 707 w 737"/>
                <a:gd name="T11" fmla="*/ 391 h 478"/>
                <a:gd name="T12" fmla="*/ 650 w 737"/>
                <a:gd name="T13" fmla="*/ 448 h 478"/>
                <a:gd name="T14" fmla="*/ 390 w 737"/>
                <a:gd name="T15" fmla="*/ 448 h 478"/>
                <a:gd name="T16" fmla="*/ 390 w 737"/>
                <a:gd name="T17" fmla="*/ 478 h 478"/>
                <a:gd name="T18" fmla="*/ 650 w 737"/>
                <a:gd name="T19" fmla="*/ 478 h 478"/>
                <a:gd name="T20" fmla="*/ 737 w 737"/>
                <a:gd name="T21" fmla="*/ 391 h 478"/>
                <a:gd name="T22" fmla="*/ 737 w 737"/>
                <a:gd name="T23" fmla="*/ 87 h 478"/>
                <a:gd name="T24" fmla="*/ 650 w 737"/>
                <a:gd name="T25" fmla="*/ 0 h 478"/>
                <a:gd name="T26" fmla="*/ 87 w 737"/>
                <a:gd name="T27" fmla="*/ 0 h 478"/>
                <a:gd name="T28" fmla="*/ 0 w 737"/>
                <a:gd name="T29" fmla="*/ 87 h 478"/>
                <a:gd name="T30" fmla="*/ 0 w 737"/>
                <a:gd name="T31" fmla="*/ 326 h 478"/>
                <a:gd name="T32" fmla="*/ 30 w 737"/>
                <a:gd name="T33" fmla="*/ 32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7" h="478">
                  <a:moveTo>
                    <a:pt x="30" y="326"/>
                  </a:moveTo>
                  <a:cubicBezTo>
                    <a:pt x="30" y="87"/>
                    <a:pt x="30" y="87"/>
                    <a:pt x="30" y="87"/>
                  </a:cubicBezTo>
                  <a:cubicBezTo>
                    <a:pt x="30" y="56"/>
                    <a:pt x="55" y="30"/>
                    <a:pt x="87" y="30"/>
                  </a:cubicBezTo>
                  <a:cubicBezTo>
                    <a:pt x="650" y="30"/>
                    <a:pt x="650" y="30"/>
                    <a:pt x="650" y="30"/>
                  </a:cubicBezTo>
                  <a:cubicBezTo>
                    <a:pt x="682" y="30"/>
                    <a:pt x="707" y="56"/>
                    <a:pt x="707" y="87"/>
                  </a:cubicBezTo>
                  <a:cubicBezTo>
                    <a:pt x="707" y="391"/>
                    <a:pt x="707" y="391"/>
                    <a:pt x="707" y="391"/>
                  </a:cubicBezTo>
                  <a:cubicBezTo>
                    <a:pt x="707" y="423"/>
                    <a:pt x="682" y="448"/>
                    <a:pt x="650" y="448"/>
                  </a:cubicBezTo>
                  <a:cubicBezTo>
                    <a:pt x="390" y="448"/>
                    <a:pt x="390" y="448"/>
                    <a:pt x="390" y="448"/>
                  </a:cubicBezTo>
                  <a:cubicBezTo>
                    <a:pt x="390" y="478"/>
                    <a:pt x="390" y="478"/>
                    <a:pt x="390" y="478"/>
                  </a:cubicBezTo>
                  <a:cubicBezTo>
                    <a:pt x="650" y="478"/>
                    <a:pt x="650" y="478"/>
                    <a:pt x="650" y="478"/>
                  </a:cubicBezTo>
                  <a:cubicBezTo>
                    <a:pt x="698" y="478"/>
                    <a:pt x="737" y="439"/>
                    <a:pt x="737" y="391"/>
                  </a:cubicBezTo>
                  <a:cubicBezTo>
                    <a:pt x="737" y="87"/>
                    <a:pt x="737" y="87"/>
                    <a:pt x="737" y="87"/>
                  </a:cubicBezTo>
                  <a:cubicBezTo>
                    <a:pt x="737" y="39"/>
                    <a:pt x="698" y="0"/>
                    <a:pt x="65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326"/>
                    <a:pt x="0" y="326"/>
                    <a:pt x="0" y="326"/>
                  </a:cubicBezTo>
                  <a:lnTo>
                    <a:pt x="30" y="3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34A6858-10CC-436E-B950-CC1E02FF9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46794" y="845126"/>
              <a:ext cx="777876" cy="600749"/>
            </a:xfrm>
            <a:custGeom>
              <a:avLst/>
              <a:gdLst>
                <a:gd name="T0" fmla="*/ 391 w 564"/>
                <a:gd name="T1" fmla="*/ 147 h 433"/>
                <a:gd name="T2" fmla="*/ 417 w 564"/>
                <a:gd name="T3" fmla="*/ 173 h 433"/>
                <a:gd name="T4" fmla="*/ 538 w 564"/>
                <a:gd name="T5" fmla="*/ 173 h 433"/>
                <a:gd name="T6" fmla="*/ 564 w 564"/>
                <a:gd name="T7" fmla="*/ 147 h 433"/>
                <a:gd name="T8" fmla="*/ 564 w 564"/>
                <a:gd name="T9" fmla="*/ 26 h 433"/>
                <a:gd name="T10" fmla="*/ 538 w 564"/>
                <a:gd name="T11" fmla="*/ 0 h 433"/>
                <a:gd name="T12" fmla="*/ 417 w 564"/>
                <a:gd name="T13" fmla="*/ 0 h 433"/>
                <a:gd name="T14" fmla="*/ 391 w 564"/>
                <a:gd name="T15" fmla="*/ 26 h 433"/>
                <a:gd name="T16" fmla="*/ 391 w 564"/>
                <a:gd name="T17" fmla="*/ 65 h 433"/>
                <a:gd name="T18" fmla="*/ 342 w 564"/>
                <a:gd name="T19" fmla="*/ 65 h 433"/>
                <a:gd name="T20" fmla="*/ 297 w 564"/>
                <a:gd name="T21" fmla="*/ 97 h 433"/>
                <a:gd name="T22" fmla="*/ 223 w 564"/>
                <a:gd name="T23" fmla="*/ 322 h 433"/>
                <a:gd name="T24" fmla="*/ 219 w 564"/>
                <a:gd name="T25" fmla="*/ 325 h 433"/>
                <a:gd name="T26" fmla="*/ 173 w 564"/>
                <a:gd name="T27" fmla="*/ 325 h 433"/>
                <a:gd name="T28" fmla="*/ 173 w 564"/>
                <a:gd name="T29" fmla="*/ 286 h 433"/>
                <a:gd name="T30" fmla="*/ 147 w 564"/>
                <a:gd name="T31" fmla="*/ 260 h 433"/>
                <a:gd name="T32" fmla="*/ 26 w 564"/>
                <a:gd name="T33" fmla="*/ 260 h 433"/>
                <a:gd name="T34" fmla="*/ 0 w 564"/>
                <a:gd name="T35" fmla="*/ 286 h 433"/>
                <a:gd name="T36" fmla="*/ 0 w 564"/>
                <a:gd name="T37" fmla="*/ 407 h 433"/>
                <a:gd name="T38" fmla="*/ 26 w 564"/>
                <a:gd name="T39" fmla="*/ 433 h 433"/>
                <a:gd name="T40" fmla="*/ 147 w 564"/>
                <a:gd name="T41" fmla="*/ 433 h 433"/>
                <a:gd name="T42" fmla="*/ 173 w 564"/>
                <a:gd name="T43" fmla="*/ 407 h 433"/>
                <a:gd name="T44" fmla="*/ 173 w 564"/>
                <a:gd name="T45" fmla="*/ 368 h 433"/>
                <a:gd name="T46" fmla="*/ 219 w 564"/>
                <a:gd name="T47" fmla="*/ 368 h 433"/>
                <a:gd name="T48" fmla="*/ 264 w 564"/>
                <a:gd name="T49" fmla="*/ 336 h 433"/>
                <a:gd name="T50" fmla="*/ 338 w 564"/>
                <a:gd name="T51" fmla="*/ 111 h 433"/>
                <a:gd name="T52" fmla="*/ 342 w 564"/>
                <a:gd name="T53" fmla="*/ 108 h 433"/>
                <a:gd name="T54" fmla="*/ 391 w 564"/>
                <a:gd name="T55" fmla="*/ 108 h 433"/>
                <a:gd name="T56" fmla="*/ 391 w 564"/>
                <a:gd name="T57" fmla="*/ 147 h 433"/>
                <a:gd name="T58" fmla="*/ 129 w 564"/>
                <a:gd name="T59" fmla="*/ 390 h 433"/>
                <a:gd name="T60" fmla="*/ 43 w 564"/>
                <a:gd name="T61" fmla="*/ 390 h 433"/>
                <a:gd name="T62" fmla="*/ 43 w 564"/>
                <a:gd name="T63" fmla="*/ 303 h 433"/>
                <a:gd name="T64" fmla="*/ 129 w 564"/>
                <a:gd name="T65" fmla="*/ 303 h 433"/>
                <a:gd name="T66" fmla="*/ 129 w 564"/>
                <a:gd name="T67" fmla="*/ 39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4" h="433">
                  <a:moveTo>
                    <a:pt x="391" y="147"/>
                  </a:moveTo>
                  <a:cubicBezTo>
                    <a:pt x="391" y="162"/>
                    <a:pt x="403" y="173"/>
                    <a:pt x="417" y="173"/>
                  </a:cubicBezTo>
                  <a:cubicBezTo>
                    <a:pt x="538" y="173"/>
                    <a:pt x="538" y="173"/>
                    <a:pt x="538" y="173"/>
                  </a:cubicBezTo>
                  <a:cubicBezTo>
                    <a:pt x="552" y="173"/>
                    <a:pt x="564" y="162"/>
                    <a:pt x="564" y="147"/>
                  </a:cubicBezTo>
                  <a:cubicBezTo>
                    <a:pt x="564" y="26"/>
                    <a:pt x="564" y="26"/>
                    <a:pt x="564" y="26"/>
                  </a:cubicBezTo>
                  <a:cubicBezTo>
                    <a:pt x="564" y="11"/>
                    <a:pt x="552" y="0"/>
                    <a:pt x="538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03" y="0"/>
                    <a:pt x="391" y="11"/>
                    <a:pt x="391" y="26"/>
                  </a:cubicBezTo>
                  <a:cubicBezTo>
                    <a:pt x="391" y="65"/>
                    <a:pt x="391" y="65"/>
                    <a:pt x="391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22" y="65"/>
                    <a:pt x="304" y="78"/>
                    <a:pt x="297" y="97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2" y="324"/>
                    <a:pt x="221" y="325"/>
                    <a:pt x="219" y="325"/>
                  </a:cubicBezTo>
                  <a:cubicBezTo>
                    <a:pt x="173" y="325"/>
                    <a:pt x="173" y="325"/>
                    <a:pt x="173" y="325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173" y="272"/>
                    <a:pt x="161" y="260"/>
                    <a:pt x="147" y="260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11" y="260"/>
                    <a:pt x="0" y="272"/>
                    <a:pt x="0" y="286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2"/>
                    <a:pt x="11" y="433"/>
                    <a:pt x="26" y="433"/>
                  </a:cubicBezTo>
                  <a:cubicBezTo>
                    <a:pt x="147" y="433"/>
                    <a:pt x="147" y="433"/>
                    <a:pt x="147" y="433"/>
                  </a:cubicBezTo>
                  <a:cubicBezTo>
                    <a:pt x="161" y="433"/>
                    <a:pt x="173" y="422"/>
                    <a:pt x="173" y="407"/>
                  </a:cubicBezTo>
                  <a:cubicBezTo>
                    <a:pt x="173" y="368"/>
                    <a:pt x="173" y="368"/>
                    <a:pt x="173" y="368"/>
                  </a:cubicBezTo>
                  <a:cubicBezTo>
                    <a:pt x="219" y="368"/>
                    <a:pt x="219" y="368"/>
                    <a:pt x="219" y="368"/>
                  </a:cubicBezTo>
                  <a:cubicBezTo>
                    <a:pt x="239" y="368"/>
                    <a:pt x="257" y="355"/>
                    <a:pt x="264" y="336"/>
                  </a:cubicBezTo>
                  <a:cubicBezTo>
                    <a:pt x="338" y="111"/>
                    <a:pt x="338" y="111"/>
                    <a:pt x="338" y="111"/>
                  </a:cubicBezTo>
                  <a:cubicBezTo>
                    <a:pt x="339" y="109"/>
                    <a:pt x="340" y="108"/>
                    <a:pt x="342" y="108"/>
                  </a:cubicBezTo>
                  <a:cubicBezTo>
                    <a:pt x="391" y="108"/>
                    <a:pt x="391" y="108"/>
                    <a:pt x="391" y="108"/>
                  </a:cubicBezTo>
                  <a:lnTo>
                    <a:pt x="391" y="147"/>
                  </a:lnTo>
                  <a:close/>
                  <a:moveTo>
                    <a:pt x="129" y="390"/>
                  </a:moveTo>
                  <a:cubicBezTo>
                    <a:pt x="43" y="390"/>
                    <a:pt x="43" y="390"/>
                    <a:pt x="43" y="390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129" y="303"/>
                    <a:pt x="129" y="303"/>
                    <a:pt x="129" y="303"/>
                  </a:cubicBezTo>
                  <a:lnTo>
                    <a:pt x="129" y="3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17C3BD-7768-4511-87D4-9A41F867A529}"/>
              </a:ext>
            </a:extLst>
          </p:cNvPr>
          <p:cNvSpPr/>
          <p:nvPr/>
        </p:nvSpPr>
        <p:spPr>
          <a:xfrm>
            <a:off x="3928977" y="3275234"/>
            <a:ext cx="1672894" cy="3881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2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Microsoft 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9FEF5-8B56-4C2C-B56B-D27B348B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 Platform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ED65BF-AC49-4EFD-94C8-51E8AD5FF434}"/>
              </a:ext>
            </a:extLst>
          </p:cNvPr>
          <p:cNvGrpSpPr/>
          <p:nvPr/>
        </p:nvGrpSpPr>
        <p:grpSpPr>
          <a:xfrm>
            <a:off x="5590627" y="4840476"/>
            <a:ext cx="957017" cy="694382"/>
            <a:chOff x="6318174" y="5256916"/>
            <a:chExt cx="995782" cy="722509"/>
          </a:xfrm>
          <a:solidFill>
            <a:schemeClr val="bg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6DF24C3-8F82-4170-A53D-C23C5C761747}"/>
                </a:ext>
              </a:extLst>
            </p:cNvPr>
            <p:cNvSpPr/>
            <p:nvPr/>
          </p:nvSpPr>
          <p:spPr bwMode="auto">
            <a:xfrm>
              <a:off x="6670104" y="5256916"/>
              <a:ext cx="291923" cy="29192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AC07391-12F8-4588-89F2-393347A951C1}"/>
                </a:ext>
              </a:extLst>
            </p:cNvPr>
            <p:cNvGrpSpPr/>
            <p:nvPr/>
          </p:nvGrpSpPr>
          <p:grpSpPr>
            <a:xfrm>
              <a:off x="6318174" y="5267782"/>
              <a:ext cx="995782" cy="711643"/>
              <a:chOff x="6390221" y="5261498"/>
              <a:chExt cx="995782" cy="711643"/>
            </a:xfrm>
            <a:grpFill/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618FA7C-EDC3-4C92-B88B-E6EE4D76D235}"/>
                  </a:ext>
                </a:extLst>
              </p:cNvPr>
              <p:cNvSpPr/>
              <p:nvPr/>
            </p:nvSpPr>
            <p:spPr>
              <a:xfrm>
                <a:off x="6390221" y="5603809"/>
                <a:ext cx="995782" cy="3693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Data connectors</a:t>
                </a:r>
              </a:p>
            </p:txBody>
          </p:sp>
          <p:sp>
            <p:nvSpPr>
              <p:cNvPr id="88" name="Org_ECA6" title="Icon of three boxes in a bracket chart">
                <a:extLst>
                  <a:ext uri="{FF2B5EF4-FFF2-40B4-BE49-F238E27FC236}">
                    <a16:creationId xmlns:a16="http://schemas.microsoft.com/office/drawing/2014/main" id="{AC0F9223-2C70-4E93-BD87-31A3794759B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57277" y="5261498"/>
                <a:ext cx="261670" cy="261796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grp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6130" tIns="43065" rIns="86130" bIns="4306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1241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81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/>
      <p:bldP spid="1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DC07-3298-435B-8BC6-E668C1B3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: live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60A62-0BBB-4635-B9AF-4257A23B0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5DB4D-6346-4214-B6FF-98753448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0" y="1237597"/>
            <a:ext cx="10190688" cy="55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07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9826-005C-4684-8944-BAA01988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: use the Test button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A2F56-101C-472E-9AD9-07CE1866F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 dirty="0"/>
              <a:t>For testing a flow,  use the Test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C4B4A-44A8-488E-B8A5-56E0ED4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016346"/>
            <a:ext cx="7059215" cy="4749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A18EA-16D7-4EE8-8C4E-4E0C419D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481" y="2347486"/>
            <a:ext cx="2325986" cy="30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77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4392971"/>
            <a:ext cx="12192000" cy="15200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+mj-lt"/>
              </a:rPr>
              <a:t>Microsoft Flow packaging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19561" y="3356620"/>
            <a:ext cx="3146787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Microsoft Flow P1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for individual users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252925" y="3356620"/>
            <a:ext cx="3409084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Microsoft Flow P2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Includes P1 and adds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administrative capabilities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819561" y="1578687"/>
            <a:ext cx="3146787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Run any app or flow,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on any existing </a:t>
            </a:r>
            <a:b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source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8224495" y="1578687"/>
            <a:ext cx="3465945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build &amp; run </a:t>
            </a:r>
            <a:b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capabilities with </a:t>
            </a:r>
            <a:b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advanced management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123444" y="3356620"/>
            <a:ext cx="2980506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Flow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Included with Office 365 and Dynamics 365 workloads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23172" y="1578687"/>
            <a:ext cx="3981050" cy="7414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and use flows in context of Office 365 &amp; Dynamics 365 sources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84897" y="4671637"/>
            <a:ext cx="3657600" cy="962713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44821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Quotas </a:t>
            </a:r>
            <a:b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(per-user; pooled tenant-wide):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2,000 flow runs per month</a:t>
            </a: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128667" y="4671637"/>
            <a:ext cx="3657600" cy="962713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44821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Quotas </a:t>
            </a:r>
            <a:b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(per-user; pooled tenant-wide):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15,000 flow runs per month</a:t>
            </a: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64154" y="4671637"/>
            <a:ext cx="3657600" cy="962713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44821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Quotas </a:t>
            </a:r>
            <a:b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(per-user; pooled tenant-wide):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4,500 flow runs per month</a:t>
            </a: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0" y="3061730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62" t="16698" r="15582" b="14822"/>
          <a:stretch/>
        </p:blipFill>
        <p:spPr>
          <a:xfrm>
            <a:off x="4168754" y="26575"/>
            <a:ext cx="12188952" cy="6804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BFCA-EFE0-4DA5-9B3E-1D231D3B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697" y="2813447"/>
            <a:ext cx="3721745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0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Hackathon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E65A4A-A7BA-4358-AEFC-37013C66375F}"/>
              </a:ext>
            </a:extLst>
          </p:cNvPr>
          <p:cNvSpPr txBox="1">
            <a:spLocks/>
          </p:cNvSpPr>
          <p:nvPr/>
        </p:nvSpPr>
        <p:spPr>
          <a:xfrm>
            <a:off x="290697" y="4246462"/>
            <a:ext cx="372174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Choose a theme</a:t>
            </a:r>
          </a:p>
        </p:txBody>
      </p:sp>
    </p:spTree>
    <p:extLst>
      <p:ext uri="{BB962C8B-B14F-4D97-AF65-F5344CB8AC3E}">
        <p14:creationId xmlns:p14="http://schemas.microsoft.com/office/powerpoint/2010/main" val="33710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05167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B320-D1C6-40AC-A428-91F38C09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8601-7F45-4320-8AF8-030C4D0DB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79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865" y="4509113"/>
            <a:ext cx="3085958" cy="3237345"/>
          </a:xfrm>
          <a:prstGeom prst="rect">
            <a:avLst/>
          </a:prstGeom>
        </p:spPr>
      </p:pic>
      <p:sp>
        <p:nvSpPr>
          <p:cNvPr id="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Work less, do more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782" y="2793548"/>
            <a:ext cx="5440218" cy="4073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55" t="52152" r="4696" b="133"/>
          <a:stretch/>
        </p:blipFill>
        <p:spPr>
          <a:xfrm>
            <a:off x="4378034" y="5790136"/>
            <a:ext cx="3603397" cy="1077099"/>
          </a:xfrm>
          <a:prstGeom prst="round2SameRect">
            <a:avLst>
              <a:gd name="adj1" fmla="val 7724"/>
              <a:gd name="adj2" fmla="val 0"/>
            </a:avLst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268928" y="1482157"/>
            <a:ext cx="6209693" cy="267226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86" b="0" i="0" kern="1200" cap="none" spc="-100" baseline="0">
                <a:ln w="3175">
                  <a:noFill/>
                </a:ln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56637">
                      <a:srgbClr val="1A1A1A"/>
                    </a:gs>
                    <a:gs pos="33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Microsoft Flow helps people and teams </a:t>
            </a:r>
            <a:r>
              <a:rPr kumimoji="0" lang="en-US" sz="4000" b="1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56637">
                      <a:srgbClr val="1A1A1A"/>
                    </a:gs>
                    <a:gs pos="33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 smarter </a:t>
            </a:r>
            <a:r>
              <a:rPr kumimoji="0" lang="en-US" sz="4000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56637">
                      <a:srgbClr val="1A1A1A"/>
                    </a:gs>
                    <a:gs pos="33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by automating processes across their apps and data</a:t>
            </a:r>
            <a:br>
              <a:rPr kumimoji="0" lang="en-US" sz="4000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56637">
                      <a:srgbClr val="1A1A1A"/>
                    </a:gs>
                    <a:gs pos="33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56637">
                    <a:srgbClr val="1A1A1A"/>
                  </a:gs>
                  <a:gs pos="33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2591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7DB59DB-FD4D-4811-AD23-C4209D520B3D}"/>
              </a:ext>
            </a:extLst>
          </p:cNvPr>
          <p:cNvSpPr/>
          <p:nvPr/>
        </p:nvSpPr>
        <p:spPr bwMode="auto">
          <a:xfrm>
            <a:off x="9132235" y="5656334"/>
            <a:ext cx="175735" cy="175735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lobe__MAP">
            <a:extLst>
              <a:ext uri="{FF2B5EF4-FFF2-40B4-BE49-F238E27FC236}">
                <a16:creationId xmlns:a16="http://schemas.microsoft.com/office/drawing/2014/main" id="{F4C20D0C-9925-4C4C-8B21-538673EE7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15000"/>
          </a:blip>
          <a:srcRect l="10391" t="24273"/>
          <a:stretch/>
        </p:blipFill>
        <p:spPr>
          <a:xfrm>
            <a:off x="2034931" y="2732873"/>
            <a:ext cx="8756669" cy="4303074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C5ABA85-8F50-4193-86FA-16EF61F454A8}"/>
              </a:ext>
            </a:extLst>
          </p:cNvPr>
          <p:cNvSpPr/>
          <p:nvPr/>
        </p:nvSpPr>
        <p:spPr bwMode="auto">
          <a:xfrm>
            <a:off x="4285952" y="5480595"/>
            <a:ext cx="175735" cy="175735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ADFF3DE-BEB9-4C4D-AADC-1C885C3AFCED}"/>
              </a:ext>
            </a:extLst>
          </p:cNvPr>
          <p:cNvSpPr/>
          <p:nvPr/>
        </p:nvSpPr>
        <p:spPr bwMode="auto">
          <a:xfrm>
            <a:off x="2457873" y="3532164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0B143-FAED-4524-ACCC-592C44DCD83C}"/>
              </a:ext>
            </a:extLst>
          </p:cNvPr>
          <p:cNvSpPr/>
          <p:nvPr/>
        </p:nvSpPr>
        <p:spPr bwMode="auto">
          <a:xfrm>
            <a:off x="3658957" y="3300983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DC0A6F-E1C5-4101-A9F9-4A5971D31978}"/>
              </a:ext>
            </a:extLst>
          </p:cNvPr>
          <p:cNvSpPr/>
          <p:nvPr/>
        </p:nvSpPr>
        <p:spPr bwMode="auto">
          <a:xfrm>
            <a:off x="5762740" y="3272471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BB77E3-AE3A-476E-938A-596E18804F6D}"/>
              </a:ext>
            </a:extLst>
          </p:cNvPr>
          <p:cNvSpPr/>
          <p:nvPr/>
        </p:nvSpPr>
        <p:spPr bwMode="auto">
          <a:xfrm>
            <a:off x="9707544" y="6004336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C5127EB-0C1C-4335-A776-C3C71FC2FE1B}"/>
              </a:ext>
            </a:extLst>
          </p:cNvPr>
          <p:cNvSpPr/>
          <p:nvPr/>
        </p:nvSpPr>
        <p:spPr bwMode="auto">
          <a:xfrm>
            <a:off x="9387723" y="3707899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306422F-ADF2-47E7-827E-05F974FDE545}"/>
              </a:ext>
            </a:extLst>
          </p:cNvPr>
          <p:cNvSpPr/>
          <p:nvPr/>
        </p:nvSpPr>
        <p:spPr bwMode="auto">
          <a:xfrm>
            <a:off x="7849213" y="4202756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13BCE4-4F6B-A843-8FDC-73D7E9D39FF3}"/>
              </a:ext>
            </a:extLst>
          </p:cNvPr>
          <p:cNvSpPr/>
          <p:nvPr/>
        </p:nvSpPr>
        <p:spPr bwMode="auto">
          <a:xfrm>
            <a:off x="5540568" y="3184604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E8AB307-7D48-F044-A53D-D1EF653A1C35}"/>
              </a:ext>
            </a:extLst>
          </p:cNvPr>
          <p:cNvSpPr/>
          <p:nvPr/>
        </p:nvSpPr>
        <p:spPr bwMode="auto">
          <a:xfrm>
            <a:off x="3444315" y="3759378"/>
            <a:ext cx="175735" cy="175735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E239EE-C3F6-4685-B63F-15A41A720D6E}"/>
              </a:ext>
            </a:extLst>
          </p:cNvPr>
          <p:cNvSpPr/>
          <p:nvPr/>
        </p:nvSpPr>
        <p:spPr bwMode="auto">
          <a:xfrm>
            <a:off x="8918206" y="4233164"/>
            <a:ext cx="175735" cy="175735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5" tIns="351471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ED415-0DF5-4209-8EED-E018B63DB8C8}"/>
              </a:ext>
            </a:extLst>
          </p:cNvPr>
          <p:cNvSpPr txBox="1"/>
          <p:nvPr/>
        </p:nvSpPr>
        <p:spPr>
          <a:xfrm>
            <a:off x="1587500" y="397328"/>
            <a:ext cx="853621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Flow is a global-scale SaaS that supports the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digital transformation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of processes across verticals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4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2" grpId="0" animBg="1"/>
      <p:bldP spid="73" grpId="0" animBg="1"/>
      <p:bldP spid="76" grpId="0" animBg="1"/>
      <p:bldP spid="77" grpId="0" animBg="1"/>
      <p:bldP spid="79" grpId="0" animBg="1"/>
      <p:bldP spid="81" grpId="0" animBg="1"/>
      <p:bldP spid="47" grpId="0" animBg="1"/>
      <p:bldP spid="48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10A3-2A21-40F5-9C8E-3521FB54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B517D-ACBB-4DE5-B870-CC60C16A8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3B462D-7354-42DD-9AAB-226424B4BBDE}"/>
              </a:ext>
            </a:extLst>
          </p:cNvPr>
          <p:cNvSpPr/>
          <p:nvPr/>
        </p:nvSpPr>
        <p:spPr>
          <a:xfrm>
            <a:off x="347187" y="2016067"/>
            <a:ext cx="3119436" cy="3008744"/>
          </a:xfrm>
          <a:prstGeom prst="ellipse">
            <a:avLst/>
          </a:prstGeom>
          <a:solidFill>
            <a:srgbClr val="2980B9">
              <a:lumMod val="75000"/>
            </a:srgbClr>
          </a:solidFill>
          <a:ln w="38100" cap="flat" cmpd="sng" algn="ctr">
            <a:noFill/>
            <a:prstDash val="solid"/>
            <a:miter lim="800000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168368" tIns="168368" rIns="168368" bIns="168368" numCol="1" spcCol="1270" anchor="ctr" anchorCtr="0">
            <a:noAutofit/>
          </a:bodyPr>
          <a:lstStyle/>
          <a:p>
            <a:pPr marL="0" marR="0" lvl="0" indent="0" defTabSz="112595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Personal productivity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36CD6E-C448-4983-A672-3C36E1D13010}"/>
              </a:ext>
            </a:extLst>
          </p:cNvPr>
          <p:cNvSpPr/>
          <p:nvPr/>
        </p:nvSpPr>
        <p:spPr>
          <a:xfrm>
            <a:off x="3108962" y="2050561"/>
            <a:ext cx="3119437" cy="3008744"/>
          </a:xfrm>
          <a:prstGeom prst="ellipse">
            <a:avLst/>
          </a:prstGeom>
          <a:solidFill>
            <a:srgbClr val="2980B9"/>
          </a:solidFill>
          <a:ln w="38100" cap="flat" cmpd="sng" algn="ctr">
            <a:noFill/>
            <a:prstDash val="solid"/>
            <a:miter lim="800000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168368" tIns="168368" rIns="168368" bIns="168368" numCol="1" spcCol="1270" anchor="ctr" anchorCtr="0">
            <a:noAutofit/>
          </a:bodyPr>
          <a:lstStyle/>
          <a:p>
            <a:pPr marL="0" marR="0" lvl="0" indent="0" defTabSz="112595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Collaboration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57F6F1-4F52-4B77-830C-9BAA228FDE8C}"/>
              </a:ext>
            </a:extLst>
          </p:cNvPr>
          <p:cNvSpPr/>
          <p:nvPr/>
        </p:nvSpPr>
        <p:spPr>
          <a:xfrm>
            <a:off x="5778819" y="1990249"/>
            <a:ext cx="3119437" cy="3129367"/>
          </a:xfrm>
          <a:prstGeom prst="ellipse">
            <a:avLst/>
          </a:prstGeom>
          <a:solidFill>
            <a:srgbClr val="41B176"/>
          </a:solidFill>
          <a:ln w="38100" cap="flat" cmpd="sng" algn="ctr">
            <a:noFill/>
            <a:prstDash val="solid"/>
            <a:miter lim="800000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168368" tIns="168368" rIns="168368" bIns="168368" numCol="1" spcCol="1270" anchor="ctr" anchorCtr="0">
            <a:noAutofit/>
          </a:bodyPr>
          <a:lstStyle/>
          <a:p>
            <a:pPr marL="0" marR="0" lvl="0" indent="0" defTabSz="112595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Citizen development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AE2883-5755-4638-B2B5-5D1D5EB40270}"/>
              </a:ext>
            </a:extLst>
          </p:cNvPr>
          <p:cNvSpPr/>
          <p:nvPr/>
        </p:nvSpPr>
        <p:spPr>
          <a:xfrm>
            <a:off x="8623456" y="1986722"/>
            <a:ext cx="3292792" cy="3129367"/>
          </a:xfrm>
          <a:prstGeom prst="ellipse">
            <a:avLst/>
          </a:prstGeom>
          <a:solidFill>
            <a:srgbClr val="9BBB59"/>
          </a:solidFill>
          <a:ln w="38100" cap="flat" cmpd="sng" algn="ctr">
            <a:noFill/>
            <a:prstDash val="solid"/>
            <a:miter lim="800000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168368" tIns="168368" rIns="168368" bIns="168368" numCol="1" spcCol="1270" anchor="ctr" anchorCtr="0">
            <a:noAutofit/>
          </a:bodyPr>
          <a:lstStyle/>
          <a:p>
            <a:pPr marL="0" marR="0" lvl="0" indent="0" defTabSz="112595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Bridge between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6114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07|1.516|1.192|1.003|1.05|0.8470001|1.335|1.066|1.691|19.386"/>
</p:tagLst>
</file>

<file path=ppt/theme/theme1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2.xml><?xml version="1.0" encoding="utf-8"?>
<a:theme xmlns:a="http://schemas.openxmlformats.org/drawingml/2006/main" name="1_Office Theme">
  <a:themeElements>
    <a:clrScheme name="Colors 1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2980B9"/>
      </a:accent1>
      <a:accent2>
        <a:srgbClr val="41B176"/>
      </a:accent2>
      <a:accent3>
        <a:srgbClr val="9BBB59"/>
      </a:accent3>
      <a:accent4>
        <a:srgbClr val="F39C12"/>
      </a:accent4>
      <a:accent5>
        <a:srgbClr val="C0392B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1">
      <a:majorFont>
        <a:latin typeface="Nevis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293EB224EBE5468AAD14D91D3962EE" ma:contentTypeVersion="4" ma:contentTypeDescription="Create a new document." ma:contentTypeScope="" ma:versionID="f00b97cd5c2f6001517338e1ebeed00a">
  <xsd:schema xmlns:xsd="http://www.w3.org/2001/XMLSchema" xmlns:xs="http://www.w3.org/2001/XMLSchema" xmlns:p="http://schemas.microsoft.com/office/2006/metadata/properties" xmlns:ns2="3114f89f-9e7e-4823-82c8-b70b99918e87" xmlns:ns3="69d15d06-dba2-459c-82dd-48670ed2aa2f" targetNamespace="http://schemas.microsoft.com/office/2006/metadata/properties" ma:root="true" ma:fieldsID="f9d6ceced4698a9e6355cd2f651c7112" ns2:_="" ns3:_="">
    <xsd:import namespace="3114f89f-9e7e-4823-82c8-b70b99918e87"/>
    <xsd:import namespace="69d15d06-dba2-459c-82dd-48670ed2a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14f89f-9e7e-4823-82c8-b70b99918e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15d06-dba2-459c-82dd-48670ed2a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69d15d06-dba2-459c-82dd-48670ed2aa2f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3114f89f-9e7e-4823-82c8-b70b99918e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6A08CAB-68F5-4AF7-A816-206EA633B9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14f89f-9e7e-4823-82c8-b70b99918e87"/>
    <ds:schemaRef ds:uri="69d15d06-dba2-459c-82dd-48670ed2a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Microsoft_Build_2018_16x9_Breakout_Template</Template>
  <TotalTime>3374</TotalTime>
  <Words>3061</Words>
  <Application>Microsoft Office PowerPoint</Application>
  <PresentationFormat>Widescreen</PresentationFormat>
  <Paragraphs>413</Paragraphs>
  <Slides>65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Bebas</vt:lpstr>
      <vt:lpstr>Calibri</vt:lpstr>
      <vt:lpstr>Calibri Light</vt:lpstr>
      <vt:lpstr>Consolas</vt:lpstr>
      <vt:lpstr>Nevis</vt:lpstr>
      <vt:lpstr>Segoe UI</vt:lpstr>
      <vt:lpstr>Segoe UI Light</vt:lpstr>
      <vt:lpstr>Segoe UI Semibold</vt:lpstr>
      <vt:lpstr>Segoe UI Semilight</vt:lpstr>
      <vt:lpstr>Ubuntu</vt:lpstr>
      <vt:lpstr>Wingdings</vt:lpstr>
      <vt:lpstr>5-50195_Microsoft_Build_Template</vt:lpstr>
      <vt:lpstr>1_Office Theme</vt:lpstr>
      <vt:lpstr>PowerPoint Presentation</vt:lpstr>
      <vt:lpstr>Welcome &amp; Instructor Introduction</vt:lpstr>
      <vt:lpstr>Agenda</vt:lpstr>
      <vt:lpstr>Introduction to Microsoft Flow</vt:lpstr>
      <vt:lpstr>Microsoft Flow helps non-developers work smarter by automating workflows across apps and services</vt:lpstr>
      <vt:lpstr>Business Application Platform</vt:lpstr>
      <vt:lpstr>Work less, do more</vt:lpstr>
      <vt:lpstr>PowerPoint Presentation</vt:lpstr>
      <vt:lpstr>PowerPoint Presentation</vt:lpstr>
      <vt:lpstr>Integration +  Connectivity</vt:lpstr>
      <vt:lpstr>How to access Flow</vt:lpstr>
      <vt:lpstr>How to learn Flow</vt:lpstr>
      <vt:lpstr>How to learn Flow</vt:lpstr>
      <vt:lpstr>Microsoft Flow Support</vt:lpstr>
      <vt:lpstr>Introduction to Business Process Flows (BPF)</vt:lpstr>
      <vt:lpstr>Common Data Service for Apps</vt:lpstr>
      <vt:lpstr>BPF in a nutshell</vt:lpstr>
      <vt:lpstr>Force users to go through several steps (stages)</vt:lpstr>
      <vt:lpstr>Dynamic UI based on conditions</vt:lpstr>
      <vt:lpstr>Step 1. Define CDS Entities</vt:lpstr>
      <vt:lpstr>Step 2. Define the Business Process Flow</vt:lpstr>
      <vt:lpstr>Step 3.Define the Data Steps of the BPF</vt:lpstr>
      <vt:lpstr>Step 4. Define Apps in the App Designer</vt:lpstr>
      <vt:lpstr>PowerPoint Presentation</vt:lpstr>
      <vt:lpstr>Building Flows</vt:lpstr>
      <vt:lpstr>Components of flows</vt:lpstr>
      <vt:lpstr>Templates help users to get started</vt:lpstr>
      <vt:lpstr>What makes up a flow?</vt:lpstr>
      <vt:lpstr>Triggers</vt:lpstr>
      <vt:lpstr>Actions</vt:lpstr>
      <vt:lpstr>Flowing data</vt:lpstr>
      <vt:lpstr>Demo Hello World</vt:lpstr>
      <vt:lpstr>Patterns</vt:lpstr>
      <vt:lpstr>Scheduled pattern</vt:lpstr>
      <vt:lpstr>Data Events</vt:lpstr>
      <vt:lpstr>Polling pattern</vt:lpstr>
      <vt:lpstr>Demo Approval</vt:lpstr>
      <vt:lpstr>Demo Notifications</vt:lpstr>
      <vt:lpstr>Flow Controls</vt:lpstr>
      <vt:lpstr>Flow Controls</vt:lpstr>
      <vt:lpstr>Flow Controls</vt:lpstr>
      <vt:lpstr>Flow Controls</vt:lpstr>
      <vt:lpstr>Flow Controls</vt:lpstr>
      <vt:lpstr>Flow Controls</vt:lpstr>
      <vt:lpstr>Flow Controls</vt:lpstr>
      <vt:lpstr>PowerPoint Presentation</vt:lpstr>
      <vt:lpstr>Sharing</vt:lpstr>
      <vt:lpstr>Owners</vt:lpstr>
      <vt:lpstr>Owners : SharePoint</vt:lpstr>
      <vt:lpstr>Sharing : Manage Run-Only-Users</vt:lpstr>
      <vt:lpstr>Sharing Manage run-only permissions</vt:lpstr>
      <vt:lpstr>Sharing : button Flows</vt:lpstr>
      <vt:lpstr>Copying Flows across tenants</vt:lpstr>
      <vt:lpstr>PowerPoint Presentation</vt:lpstr>
      <vt:lpstr>Debugging and Errors</vt:lpstr>
      <vt:lpstr>Debugging : check previous runs (run History)</vt:lpstr>
      <vt:lpstr>PowerPoint Presentation</vt:lpstr>
      <vt:lpstr>Debugging : check previous runs</vt:lpstr>
      <vt:lpstr>PowerPoint Presentation</vt:lpstr>
      <vt:lpstr>Debugging : live</vt:lpstr>
      <vt:lpstr>Debugging : use the Test button</vt:lpstr>
      <vt:lpstr>Microsoft Flow packaging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business processes and approvals with Microsoft Flow</dc:title>
  <dc:subject>Microsoft Build</dc:subject>
  <dc:creator>MS Events 0588</dc:creator>
  <cp:keywords>Microsoft Build</cp:keywords>
  <dc:description/>
  <cp:lastModifiedBy>serge Luca</cp:lastModifiedBy>
  <cp:revision>29</cp:revision>
  <dcterms:created xsi:type="dcterms:W3CDTF">2018-05-08T19:25:59Z</dcterms:created>
  <dcterms:modified xsi:type="dcterms:W3CDTF">2018-07-12T12:34:31Z</dcterms:modified>
  <cp:category>Microsoft Build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0x01010014293EB224EBE5468AAD14D91D3962EE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42;#Microsoft Build|98156d08-f86c-467a-ad79-de9e9c534df7</vt:lpwstr>
  </property>
  <property fmtid="{D5CDD505-2E9C-101B-9397-08002B2CF9AE}" pid="12" name="Event Name">
    <vt:lpwstr>45;#Build|58542b36-5bf5-46a6-a53f-a41fb7a73785</vt:lpwstr>
  </property>
  <property fmtid="{D5CDD505-2E9C-101B-9397-08002B2CF9AE}" pid="13" name="Audience1">
    <vt:lpwstr/>
  </property>
  <property fmtid="{D5CDD505-2E9C-101B-9397-08002B2CF9AE}" pid="14" name="MSIP_Label_09d5d7fb-278b-4ffe-832a-2971596120d0_Enabled">
    <vt:lpwstr>True</vt:lpwstr>
  </property>
  <property fmtid="{D5CDD505-2E9C-101B-9397-08002B2CF9AE}" pid="15" name="MSIP_Label_09d5d7fb-278b-4ffe-832a-2971596120d0_SiteId">
    <vt:lpwstr>892b3446-d5f0-489e-a68d-605c1613aead</vt:lpwstr>
  </property>
  <property fmtid="{D5CDD505-2E9C-101B-9397-08002B2CF9AE}" pid="16" name="MSIP_Label_09d5d7fb-278b-4ffe-832a-2971596120d0_Owner">
    <vt:lpwstr>sergeluca@ShareQL.com</vt:lpwstr>
  </property>
  <property fmtid="{D5CDD505-2E9C-101B-9397-08002B2CF9AE}" pid="17" name="MSIP_Label_09d5d7fb-278b-4ffe-832a-2971596120d0_SetDate">
    <vt:lpwstr>2018-07-06T06:49:03.1527635Z</vt:lpwstr>
  </property>
  <property fmtid="{D5CDD505-2E9C-101B-9397-08002B2CF9AE}" pid="18" name="MSIP_Label_09d5d7fb-278b-4ffe-832a-2971596120d0_Name">
    <vt:lpwstr>Internal</vt:lpwstr>
  </property>
  <property fmtid="{D5CDD505-2E9C-101B-9397-08002B2CF9AE}" pid="19" name="MSIP_Label_09d5d7fb-278b-4ffe-832a-2971596120d0_Application">
    <vt:lpwstr>Microsoft Azure Information Protection</vt:lpwstr>
  </property>
  <property fmtid="{D5CDD505-2E9C-101B-9397-08002B2CF9AE}" pid="20" name="MSIP_Label_09d5d7fb-278b-4ffe-832a-2971596120d0_Extended_MSFT_Method">
    <vt:lpwstr>Automatic</vt:lpwstr>
  </property>
  <property fmtid="{D5CDD505-2E9C-101B-9397-08002B2CF9AE}" pid="21" name="MSIP_Label_f42aa342-8706-4288-bd11-ebb85995028c_Enabled">
    <vt:lpwstr>True</vt:lpwstr>
  </property>
  <property fmtid="{D5CDD505-2E9C-101B-9397-08002B2CF9AE}" pid="22" name="MSIP_Label_f42aa342-8706-4288-bd11-ebb85995028c_SiteId">
    <vt:lpwstr>72f988bf-86f1-41af-91ab-2d7cd011db47</vt:lpwstr>
  </property>
  <property fmtid="{D5CDD505-2E9C-101B-9397-08002B2CF9AE}" pid="23" name="MSIP_Label_f42aa342-8706-4288-bd11-ebb85995028c_Owner">
    <vt:lpwstr>maryfj@microsoft.com</vt:lpwstr>
  </property>
  <property fmtid="{D5CDD505-2E9C-101B-9397-08002B2CF9AE}" pid="24" name="MSIP_Label_f42aa342-8706-4288-bd11-ebb85995028c_SetDate">
    <vt:lpwstr>2017-08-29T14:27:20.8568347-07:00</vt:lpwstr>
  </property>
  <property fmtid="{D5CDD505-2E9C-101B-9397-08002B2CF9AE}" pid="25" name="MSIP_Label_f42aa342-8706-4288-bd11-ebb85995028c_Name">
    <vt:lpwstr>General</vt:lpwstr>
  </property>
  <property fmtid="{D5CDD505-2E9C-101B-9397-08002B2CF9AE}" pid="26" name="MSIP_Label_f42aa342-8706-4288-bd11-ebb85995028c_Application">
    <vt:lpwstr>Microsoft Azure Information Protection</vt:lpwstr>
  </property>
  <property fmtid="{D5CDD505-2E9C-101B-9397-08002B2CF9AE}" pid="27" name="MSIP_Label_f42aa342-8706-4288-bd11-ebb85995028c_Extended_MSFT_Method">
    <vt:lpwstr>Automatic</vt:lpwstr>
  </property>
  <property fmtid="{D5CDD505-2E9C-101B-9397-08002B2CF9AE}" pid="28" name="Sensitivity">
    <vt:lpwstr>Internal General</vt:lpwstr>
  </property>
</Properties>
</file>